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6.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7.xml" ContentType="application/vnd.openxmlformats-officedocument.theme+xml"/>
  <Override PartName="/ppt/slideLayouts/slideLayout2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35" r:id="rId3"/>
    <p:sldMasterId id="2147483774" r:id="rId4"/>
    <p:sldMasterId id="2147483819" r:id="rId5"/>
    <p:sldMasterId id="2147483867" r:id="rId6"/>
    <p:sldMasterId id="2147483901" r:id="rId7"/>
    <p:sldMasterId id="2147483924" r:id="rId8"/>
  </p:sldMasterIdLst>
  <p:notesMasterIdLst>
    <p:notesMasterId r:id="rId17"/>
  </p:notesMasterIdLst>
  <p:sldIdLst>
    <p:sldId id="9813" r:id="rId9"/>
    <p:sldId id="9825" r:id="rId10"/>
    <p:sldId id="9826" r:id="rId11"/>
    <p:sldId id="9827" r:id="rId12"/>
    <p:sldId id="9828" r:id="rId13"/>
    <p:sldId id="9829" r:id="rId14"/>
    <p:sldId id="9831" r:id="rId15"/>
    <p:sldId id="982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2E458A-6A9D-A846-87E4-011B4C00AAF3}">
          <p14:sldIdLst>
            <p14:sldId id="9813"/>
            <p14:sldId id="9825"/>
            <p14:sldId id="9826"/>
            <p14:sldId id="9827"/>
            <p14:sldId id="9828"/>
            <p14:sldId id="9829"/>
            <p14:sldId id="9831"/>
            <p14:sldId id="9823"/>
          </p14:sldIdLst>
        </p14:section>
        <p14:section name="Future Features" id="{51F02CD1-3317-7D4F-99B9-1C178CC007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5"/>
    <p:restoredTop sz="80476"/>
  </p:normalViewPr>
  <p:slideViewPr>
    <p:cSldViewPr snapToGrid="0" snapToObjects="1">
      <p:cViewPr varScale="1">
        <p:scale>
          <a:sx n="102" d="100"/>
          <a:sy n="102" d="100"/>
        </p:scale>
        <p:origin x="211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0E741-0882-B547-99DA-2B804E2C1351}"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CC596-6ED7-5C42-B260-461BD0229A5B}" type="slidenum">
              <a:rPr lang="en-US" smtClean="0"/>
              <a:t>‹#›</a:t>
            </a:fld>
            <a:endParaRPr lang="en-US"/>
          </a:p>
        </p:txBody>
      </p:sp>
    </p:spTree>
    <p:extLst>
      <p:ext uri="{BB962C8B-B14F-4D97-AF65-F5344CB8AC3E}">
        <p14:creationId xmlns:p14="http://schemas.microsoft.com/office/powerpoint/2010/main" val="65644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IBM® Watson® Knowledge Catalog provides a unified data catalog for your enterprise that enables you to collect, govern and activate vast amounts of data across multiple sources. Plus, you can keep your data on your own platform—no migrations or uploads needed to achieve an automated, </a:t>
            </a:r>
            <a:r>
              <a:rPr lang="en-US" sz="1200" kern="1200" dirty="0" err="1">
                <a:solidFill>
                  <a:schemeClr val="tx1"/>
                </a:solidFill>
                <a:effectLst/>
                <a:latin typeface="+mn-lt"/>
                <a:ea typeface="+mn-ea"/>
                <a:cs typeface="+mn-cs"/>
              </a:rPr>
              <a:t>multicloud</a:t>
            </a:r>
            <a:r>
              <a:rPr lang="en-US" sz="1200" kern="1200" dirty="0">
                <a:solidFill>
                  <a:schemeClr val="tx1"/>
                </a:solidFill>
                <a:effectLst/>
                <a:latin typeface="+mn-lt"/>
                <a:ea typeface="+mn-ea"/>
                <a:cs typeface="+mn-cs"/>
              </a:rPr>
              <a:t> experience. </a:t>
            </a:r>
            <a:r>
              <a:rPr lang="en-IN" sz="1200" kern="1200" dirty="0">
                <a:solidFill>
                  <a:schemeClr val="tx1"/>
                </a:solidFill>
                <a:effectLst/>
                <a:latin typeface="+mn-lt"/>
                <a:ea typeface="+mn-ea"/>
                <a:cs typeface="+mn-cs"/>
              </a:rPr>
              <a:t>It empowers enterprises to </a:t>
            </a:r>
            <a:r>
              <a:rPr lang="en-IN" sz="1200" b="1" kern="1200" dirty="0">
                <a:solidFill>
                  <a:schemeClr val="tx1"/>
                </a:solidFill>
                <a:effectLst/>
                <a:latin typeface="+mn-lt"/>
                <a:ea typeface="+mn-ea"/>
                <a:cs typeface="+mn-cs"/>
              </a:rPr>
              <a:t>discover, </a:t>
            </a:r>
            <a:r>
              <a:rPr lang="en-IN" sz="1200" b="1" kern="1200" dirty="0" err="1">
                <a:solidFill>
                  <a:schemeClr val="tx1"/>
                </a:solidFill>
                <a:effectLst/>
                <a:latin typeface="+mn-lt"/>
                <a:ea typeface="+mn-ea"/>
                <a:cs typeface="+mn-cs"/>
              </a:rPr>
              <a:t>catalog</a:t>
            </a:r>
            <a:r>
              <a:rPr lang="en-IN" sz="1200" b="1" kern="1200" dirty="0">
                <a:solidFill>
                  <a:schemeClr val="tx1"/>
                </a:solidFill>
                <a:effectLst/>
                <a:latin typeface="+mn-lt"/>
                <a:ea typeface="+mn-ea"/>
                <a:cs typeface="+mn-cs"/>
              </a:rPr>
              <a:t>, and activate their data </a:t>
            </a:r>
            <a:r>
              <a:rPr lang="en-IN" sz="1200" kern="1200" dirty="0">
                <a:solidFill>
                  <a:schemeClr val="tx1"/>
                </a:solidFill>
                <a:effectLst/>
                <a:latin typeface="+mn-lt"/>
                <a:ea typeface="+mn-ea"/>
                <a:cs typeface="+mn-cs"/>
              </a:rPr>
              <a:t>in order to realize faster time-to-value for their AI and data analysis.</a:t>
            </a:r>
            <a:endParaRPr lang="en-IN" dirty="0"/>
          </a:p>
          <a:p>
            <a:pPr marL="0" marR="0" lvl="0" indent="0" algn="l" defTabSz="455474"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defRPr/>
            </a:pPr>
            <a:r>
              <a:rPr kumimoji="0" lang="en-IN" b="1" i="0" u="none" strike="noStrike" kern="1200" cap="none" spc="0" normalizeH="0" baseline="0" noProof="0" dirty="0">
                <a:ln>
                  <a:noFill/>
                </a:ln>
                <a:effectLst/>
                <a:uLnTx/>
                <a:uFillTx/>
              </a:rPr>
              <a:t>Interactively discover, cleanse and prepare your data, understanding data quality and distribution: </a:t>
            </a:r>
            <a:r>
              <a:rPr lang="en-IN" dirty="0">
                <a:effectLst/>
              </a:rPr>
              <a:t>With a built in data refinery, it </a:t>
            </a:r>
            <a:r>
              <a:rPr lang="en-IN" dirty="0"/>
              <a:t>provides a rich set of capabilities that not only allow you to discover, cleanse, and transform your data with built-in operations, but it also comes with powerful profiling and visualization tools such as charts and graphs to help you interact with and understand your data. Data access and transform policies defined in Watson Knowledge </a:t>
            </a:r>
            <a:r>
              <a:rPr lang="en-IN" dirty="0" err="1"/>
              <a:t>Catalog</a:t>
            </a:r>
            <a:r>
              <a:rPr lang="en-IN" dirty="0"/>
              <a:t> are also enforced in Data Refinery to ensure that sensitive data that originated from governed </a:t>
            </a:r>
            <a:r>
              <a:rPr lang="en-IN" dirty="0" err="1"/>
              <a:t>catalogs</a:t>
            </a:r>
            <a:r>
              <a:rPr lang="en-IN" dirty="0"/>
              <a:t> remain protected.  </a:t>
            </a:r>
            <a:endParaRPr lang="en-IN" dirty="0">
              <a:cs typeface="Calibri"/>
            </a:endParaRPr>
          </a:p>
          <a:p>
            <a:pPr marL="171450" indent="-171450">
              <a:buFont typeface="Arial" panose="020B0604020202020204" pitchFamily="34" charset="0"/>
              <a:buChar char="•"/>
              <a:defRPr/>
            </a:pPr>
            <a:endParaRPr lang="en-IN" dirty="0"/>
          </a:p>
          <a:p>
            <a:pPr marL="171450" indent="-171450">
              <a:buFont typeface="Arial" panose="020B0604020202020204" pitchFamily="34" charset="0"/>
              <a:buChar char="•"/>
              <a:defRPr/>
            </a:pPr>
            <a:r>
              <a:rPr kumimoji="0" lang="en-IN" b="1" i="0" u="none" strike="noStrike" kern="1200" cap="none" spc="0" normalizeH="0" baseline="0" noProof="0" dirty="0">
                <a:ln>
                  <a:noFill/>
                </a:ln>
                <a:effectLst/>
                <a:uLnTx/>
                <a:uFillTx/>
              </a:rPr>
              <a:t>Intelligent recommendations for discovering relevant assets quicker across the organization</a:t>
            </a:r>
            <a:r>
              <a:rPr lang="en-IN" b="1" dirty="0"/>
              <a:t>:</a:t>
            </a:r>
            <a:r>
              <a:rPr kumimoji="0" lang="en-IN" b="1" i="0" u="none" strike="noStrike" kern="1200" cap="none" spc="0" normalizeH="0" baseline="0" noProof="0" dirty="0">
                <a:ln>
                  <a:noFill/>
                </a:ln>
                <a:effectLst/>
                <a:uLnTx/>
                <a:uFillTx/>
              </a:rPr>
              <a:t> </a:t>
            </a:r>
            <a:r>
              <a:rPr kumimoji="0" lang="en-IN" b="0" i="0" u="none" strike="noStrike" kern="1200" cap="none" spc="0" normalizeH="0" baseline="0" noProof="0" dirty="0">
                <a:ln>
                  <a:noFill/>
                </a:ln>
                <a:effectLst/>
                <a:uLnTx/>
                <a:uFillTx/>
              </a:rPr>
              <a:t>Watson Knowledge </a:t>
            </a:r>
            <a:r>
              <a:rPr kumimoji="0" lang="en-IN" b="0" i="0" u="none" strike="noStrike" kern="1200" cap="none" spc="0" normalizeH="0" baseline="0" noProof="0" dirty="0" err="1">
                <a:ln>
                  <a:noFill/>
                </a:ln>
                <a:effectLst/>
                <a:uLnTx/>
                <a:uFillTx/>
              </a:rPr>
              <a:t>Catalog</a:t>
            </a:r>
            <a:r>
              <a:rPr kumimoji="0" lang="en-IN" b="0" i="0" u="none" strike="noStrike" kern="1200" cap="none" spc="0" normalizeH="0" baseline="0" noProof="0" dirty="0">
                <a:ln>
                  <a:noFill/>
                </a:ln>
                <a:effectLst/>
                <a:uLnTx/>
                <a:uFillTx/>
              </a:rPr>
              <a:t> </a:t>
            </a:r>
            <a:r>
              <a:rPr lang="en-IN" dirty="0">
                <a:effectLst/>
              </a:rPr>
              <a:t>allows data assets to be easily indexed and classified. </a:t>
            </a:r>
            <a:r>
              <a:rPr lang="en-IN" dirty="0"/>
              <a:t>Intelligent </a:t>
            </a:r>
            <a:r>
              <a:rPr lang="en-IN" dirty="0">
                <a:effectLst/>
              </a:rPr>
              <a:t>search algorithms can quickly guide your data scientists and business analysts to find the best data assets for their purpose thereby helping them to spend </a:t>
            </a:r>
            <a:r>
              <a:rPr lang="en-IN" kern="1200" dirty="0">
                <a:effectLst/>
              </a:rPr>
              <a:t>less time looking for data, and more time building AI and data science applications. </a:t>
            </a:r>
            <a:r>
              <a:rPr lang="en-IN" dirty="0"/>
              <a:t>  </a:t>
            </a:r>
            <a:endParaRPr lang="en-IN" dirty="0">
              <a:cs typeface="Calibri"/>
            </a:endParaRPr>
          </a:p>
          <a:p>
            <a:pPr marL="171450" indent="-171450">
              <a:buFont typeface="Arial" panose="020B0604020202020204" pitchFamily="34" charset="0"/>
              <a:buChar char="•"/>
              <a:defRPr/>
            </a:pPr>
            <a:endParaRPr lang="en-IN" dirty="0"/>
          </a:p>
          <a:p>
            <a:pPr marL="171450" indent="-171450">
              <a:buFont typeface="Arial" panose="020B0604020202020204" pitchFamily="34" charset="0"/>
              <a:buChar char="•"/>
              <a:defRPr/>
            </a:pPr>
            <a:r>
              <a:rPr kumimoji="0" lang="en-IN" b="1" i="0" u="none" strike="noStrike" kern="1200" cap="none" spc="0" normalizeH="0" baseline="0" noProof="0" dirty="0">
                <a:ln>
                  <a:noFill/>
                </a:ln>
                <a:effectLst/>
                <a:uLnTx/>
                <a:uFillTx/>
              </a:rPr>
              <a:t>Protect data &amp; AI model misuse and confidently share assets based on organizational policies:</a:t>
            </a:r>
            <a:r>
              <a:rPr kumimoji="0" lang="en-IN" b="0" i="0" u="none" strike="noStrike" kern="1200" cap="none" spc="0" normalizeH="0" baseline="0" noProof="0" dirty="0">
                <a:ln>
                  <a:noFill/>
                </a:ln>
                <a:effectLst/>
                <a:uLnTx/>
                <a:uFillTx/>
              </a:rPr>
              <a:t> Uses active policy enforcement and powerful governance tools to control and protect access to data thereby preventing misuse. Allows data sets and models to be securely shared across the enterprise.</a:t>
            </a:r>
            <a:r>
              <a:rPr lang="en-IN" dirty="0"/>
              <a:t> </a:t>
            </a:r>
            <a:endParaRPr lang="en-US" dirty="0"/>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kumimoji="0" lang="en-IN" b="1" i="0" u="none" strike="noStrike" kern="1200" cap="none" spc="0" normalizeH="0" baseline="0" noProof="0" dirty="0">
                <a:ln>
                  <a:noFill/>
                </a:ln>
                <a:effectLst/>
                <a:uLnTx/>
                <a:uFillTx/>
              </a:rPr>
              <a:t>Understand your data and AI models by automatically profiling and classifying in business terms:</a:t>
            </a:r>
            <a:r>
              <a:rPr kumimoji="0" lang="en-IN" b="0" i="0" u="none" strike="noStrike" kern="1200" cap="none" spc="0" normalizeH="0" baseline="0" noProof="0" dirty="0">
                <a:ln>
                  <a:noFill/>
                </a:ln>
                <a:effectLst/>
                <a:uLnTx/>
                <a:uFillTx/>
              </a:rPr>
              <a:t> </a:t>
            </a:r>
            <a:r>
              <a:rPr lang="en-IN" dirty="0"/>
              <a:t>Watson Knowledge </a:t>
            </a:r>
            <a:r>
              <a:rPr lang="en-IN" dirty="0" err="1"/>
              <a:t>Catalog</a:t>
            </a:r>
            <a:r>
              <a:rPr lang="en-IN" dirty="0"/>
              <a:t> automatically classifies the columns in your relational data assets when they are added to the </a:t>
            </a:r>
            <a:r>
              <a:rPr lang="en-IN" dirty="0" err="1"/>
              <a:t>catalog</a:t>
            </a:r>
            <a:r>
              <a:rPr lang="en-IN" dirty="0"/>
              <a:t>. Over 160 attribute classifiers for columns are supported. With a business glossary, you</a:t>
            </a:r>
            <a:r>
              <a:rPr lang="en-IN" kern="1200" dirty="0">
                <a:effectLst/>
              </a:rPr>
              <a:t> can define business terms and map them</a:t>
            </a:r>
            <a:r>
              <a:rPr lang="en-IN" dirty="0"/>
              <a:t> </a:t>
            </a:r>
            <a:r>
              <a:rPr lang="en-IN" kern="1200" dirty="0">
                <a:effectLst/>
              </a:rPr>
              <a:t>to technical assets.</a:t>
            </a:r>
            <a:r>
              <a:rPr lang="en-IN" dirty="0"/>
              <a:t> Machine learning  powered capabilities help in auto term assignment, metadata discovery and intelligent remediation which improves speed of matching. </a:t>
            </a:r>
            <a:endParaRPr lang="en-US" dirty="0">
              <a:cs typeface="Calibri"/>
            </a:endParaRPr>
          </a:p>
        </p:txBody>
      </p:sp>
      <p:sp>
        <p:nvSpPr>
          <p:cNvPr id="4" name="Slide Number Placeholder 3"/>
          <p:cNvSpPr>
            <a:spLocks noGrp="1"/>
          </p:cNvSpPr>
          <p:nvPr>
            <p:ph type="sldNum" sz="quarter" idx="5"/>
          </p:nvPr>
        </p:nvSpPr>
        <p:spPr/>
        <p:txBody>
          <a:bodyPr/>
          <a:lstStyle/>
          <a:p>
            <a:fld id="{8C2CC596-6ED7-5C42-B260-461BD0229A5B}" type="slidenum">
              <a:rPr lang="en-US" smtClean="0"/>
              <a:t>1</a:t>
            </a:fld>
            <a:endParaRPr lang="en-US"/>
          </a:p>
        </p:txBody>
      </p:sp>
    </p:spTree>
    <p:extLst>
      <p:ext uri="{BB962C8B-B14F-4D97-AF65-F5344CB8AC3E}">
        <p14:creationId xmlns:p14="http://schemas.microsoft.com/office/powerpoint/2010/main" val="196042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2CC596-6ED7-5C42-B260-461BD0229A5B}" type="slidenum">
              <a:rPr lang="en-US" smtClean="0"/>
              <a:t>3</a:t>
            </a:fld>
            <a:endParaRPr lang="en-US"/>
          </a:p>
        </p:txBody>
      </p:sp>
    </p:spTree>
    <p:extLst>
      <p:ext uri="{BB962C8B-B14F-4D97-AF65-F5344CB8AC3E}">
        <p14:creationId xmlns:p14="http://schemas.microsoft.com/office/powerpoint/2010/main" val="303021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102870" y="4251960"/>
            <a:ext cx="6675120" cy="448056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effectLst/>
              <a:latin typeface="IBM Plex Sans" panose="020B0503050000000000" pitchFamily="34" charset="0"/>
              <a:ea typeface="Calibri" charset="0"/>
              <a:cs typeface="Arial" panose="020B0604020202020204" pitchFamily="34" charset="0"/>
            </a:endParaRPr>
          </a:p>
        </p:txBody>
      </p:sp>
    </p:spTree>
    <p:extLst>
      <p:ext uri="{BB962C8B-B14F-4D97-AF65-F5344CB8AC3E}">
        <p14:creationId xmlns:p14="http://schemas.microsoft.com/office/powerpoint/2010/main" val="305316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 is all about the ability to build, deploy, catalog, and manage models, which is what IBM’s AI portfolio provides.  It gives you the ability to:</a:t>
            </a:r>
          </a:p>
          <a:p>
            <a:endParaRPr lang="en-US" dirty="0"/>
          </a:p>
          <a:p>
            <a:pPr marL="171450" indent="-171450">
              <a:buFont typeface="Arial" panose="020B0604020202020204" pitchFamily="34" charset="0"/>
              <a:buChar char="•"/>
            </a:pPr>
            <a:r>
              <a:rPr lang="en-US" sz="1200" kern="1200" dirty="0">
                <a:effectLst/>
                <a:latin typeface="+mn-lt"/>
                <a:ea typeface="+mn-ea"/>
                <a:cs typeface="+mn-cs"/>
              </a:rPr>
              <a:t>BUILD models for making predictions. Watson Studio supports this.</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DEPLOY to put custom models into production, in an application or business process. This is where the model starts to make predictions for the client’s business and it happens with Watson Machine Learning.</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CATALOG for data discovery and activation. The Watson Knowledge Catalog allows users to access, curate, categorize, and share data and assets wherever they are.</a:t>
            </a:r>
            <a:endParaRPr lang="en-US" sz="1200" kern="1200" dirty="0">
              <a:latin typeface="+mn-lt"/>
              <a:cs typeface="Calibri"/>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MANAGE to operationalize and automate the management of models and tools across your business, with trust and transparency. IBM’s answer for that is Watson </a:t>
            </a:r>
            <a:r>
              <a:rPr lang="en-US" sz="1200" kern="1200" dirty="0" err="1">
                <a:solidFill>
                  <a:schemeClr val="tx1"/>
                </a:solidFill>
                <a:effectLst/>
                <a:latin typeface="+mn-lt"/>
                <a:ea typeface="+mn-ea"/>
                <a:cs typeface="+mn-cs"/>
              </a:rPr>
              <a:t>OpenScale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the full stack of offerings which deliver the top rings of the AI ladder in Organize, Analyze, and Infuse which map really well to the AI ladder.  The key here is that all of these offerings work together to get enterprise organizations to the top of the latter. </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Watson Knowledge Catalog helps with that organize step with data profiling, quality and lineage, and data governance.</a:t>
            </a:r>
          </a:p>
          <a:p>
            <a:pPr marL="228600" indent="-228600">
              <a:buAutoNum type="arabicPeriod"/>
            </a:pPr>
            <a:r>
              <a:rPr lang="en-US" sz="1200" kern="1200" dirty="0">
                <a:solidFill>
                  <a:schemeClr val="tx1"/>
                </a:solidFill>
                <a:effectLst/>
                <a:latin typeface="+mn-lt"/>
                <a:ea typeface="+mn-ea"/>
                <a:cs typeface="+mn-cs"/>
              </a:rPr>
              <a:t>Watson Studio helps with the analyze step with data exploration, preparation, and model development.</a:t>
            </a:r>
          </a:p>
          <a:p>
            <a:pPr marL="228600" indent="-228600">
              <a:buAutoNum type="arabicPeriod"/>
            </a:pPr>
            <a:r>
              <a:rPr lang="en-US" sz="1200" kern="1200" dirty="0">
                <a:solidFill>
                  <a:schemeClr val="tx1"/>
                </a:solidFill>
                <a:effectLst/>
                <a:latin typeface="+mn-lt"/>
                <a:ea typeface="+mn-ea"/>
                <a:cs typeface="+mn-cs"/>
              </a:rPr>
              <a:t>Watson machine learning is the infuse step with model development and management provided by WML</a:t>
            </a:r>
          </a:p>
          <a:p>
            <a:pPr marL="228600" indent="-228600">
              <a:buAutoNum type="arabicPeriod"/>
            </a:pPr>
            <a:r>
              <a:rPr lang="en-US" sz="1200" kern="1200" dirty="0">
                <a:solidFill>
                  <a:schemeClr val="tx1"/>
                </a:solidFill>
                <a:effectLst/>
                <a:latin typeface="+mn-lt"/>
                <a:ea typeface="+mn-ea"/>
                <a:cs typeface="+mn-cs"/>
              </a:rPr>
              <a:t>and Watson </a:t>
            </a:r>
            <a:r>
              <a:rPr lang="en-US" sz="1200" kern="1200" dirty="0" err="1">
                <a:solidFill>
                  <a:schemeClr val="tx1"/>
                </a:solidFill>
                <a:effectLst/>
                <a:latin typeface="+mn-lt"/>
                <a:ea typeface="+mn-ea"/>
                <a:cs typeface="+mn-cs"/>
              </a:rPr>
              <a:t>openscale</a:t>
            </a:r>
            <a:r>
              <a:rPr lang="en-US" sz="1200" kern="1200" dirty="0">
                <a:solidFill>
                  <a:schemeClr val="tx1"/>
                </a:solidFill>
                <a:effectLst/>
                <a:latin typeface="+mn-lt"/>
                <a:ea typeface="+mn-ea"/>
                <a:cs typeface="+mn-cs"/>
              </a:rPr>
              <a:t> delivers  measurement and tracking of those models</a:t>
            </a:r>
          </a:p>
          <a:p>
            <a:endParaRPr lang="en-US" sz="1200" b="1" kern="1200" dirty="0">
              <a:effectLst/>
              <a:latin typeface="+mn-lt"/>
              <a:ea typeface="+mn-ea"/>
              <a:cs typeface="+mn-cs"/>
            </a:endParaRPr>
          </a:p>
          <a:p>
            <a:r>
              <a:rPr lang="en-US" sz="1200" b="1" kern="1200" dirty="0">
                <a:effectLst/>
                <a:latin typeface="+mn-lt"/>
                <a:ea typeface="+mn-ea"/>
                <a:cs typeface="+mn-cs"/>
              </a:rPr>
              <a:t>All of this together is our AI portfolio that you can access on the private cloud, on the public cloud, on </a:t>
            </a:r>
            <a:r>
              <a:rPr lang="en-US" sz="1200" b="1" kern="1200" dirty="0" err="1">
                <a:effectLst/>
                <a:latin typeface="+mn-lt"/>
                <a:ea typeface="+mn-ea"/>
                <a:cs typeface="+mn-cs"/>
              </a:rPr>
              <a:t>prem</a:t>
            </a:r>
            <a:r>
              <a:rPr lang="en-US" sz="1200" b="1" kern="1200" dirty="0">
                <a:effectLst/>
                <a:latin typeface="+mn-lt"/>
                <a:ea typeface="+mn-ea"/>
                <a:cs typeface="+mn-cs"/>
              </a:rPr>
              <a:t>, or on desktop.</a:t>
            </a:r>
            <a:endParaRPr lang="en-US" sz="1200" kern="1200" dirty="0">
              <a:effectLst/>
              <a:latin typeface="+mn-lt"/>
              <a:ea typeface="+mn-ea"/>
              <a:cs typeface="+mn-cs"/>
            </a:endParaRPr>
          </a:p>
          <a:p>
            <a:endParaRPr lang="en-US" b="1" dirty="0"/>
          </a:p>
          <a:p>
            <a:pPr marL="171450" indent="-171450">
              <a:buFont typeface="Arial" panose="020B0604020202020204" pitchFamily="34" charset="0"/>
              <a:buChar char="•"/>
            </a:pPr>
            <a:r>
              <a:rPr lang="en-US" sz="1200" kern="1200" dirty="0">
                <a:effectLst/>
                <a:latin typeface="+mn-lt"/>
                <a:ea typeface="+mn-ea"/>
                <a:cs typeface="+mn-cs"/>
              </a:rPr>
              <a:t>Watson Application Services are packaged applications that we bundle together to provide the user with AI in a box.</a:t>
            </a:r>
            <a:r>
              <a:rPr lang="en-US" dirty="0"/>
              <a:t> </a:t>
            </a:r>
            <a:endParaRPr lang="en-US" dirty="0">
              <a:cs typeface="Calibri"/>
            </a:endParaRPr>
          </a:p>
          <a:p>
            <a:pPr marL="171450" indent="-171450">
              <a:buFont typeface="Arial" panose="020B0604020202020204" pitchFamily="34" charset="0"/>
              <a:buChar char="•"/>
            </a:pPr>
            <a:r>
              <a:rPr lang="en-US" sz="1200" kern="1200" dirty="0">
                <a:effectLst/>
                <a:latin typeface="+mn-lt"/>
                <a:ea typeface="+mn-ea"/>
                <a:cs typeface="+mn-cs"/>
              </a:rPr>
              <a:t>AI Open Source Framework: This is, without a doubt, the future of the market. We built our AI portfolio on open source to make it secure and managed so that our clients can put it to use without the risk or extra cost.</a:t>
            </a:r>
            <a:r>
              <a:rPr lang="en-US" dirty="0"/>
              <a:t> </a:t>
            </a:r>
            <a:endParaRPr lang="en-US" sz="1200" kern="1200" dirty="0">
              <a:latin typeface="+mn-lt"/>
              <a:cs typeface="Calibri"/>
            </a:endParaRPr>
          </a:p>
          <a:p>
            <a:pPr marL="171450" indent="-171450">
              <a:buFont typeface="Arial" panose="020B0604020202020204" pitchFamily="34" charset="0"/>
              <a:buChar char="•"/>
            </a:pPr>
            <a:r>
              <a:rPr lang="en-US" sz="1200" kern="1200" dirty="0">
                <a:effectLst/>
                <a:latin typeface="+mn-lt"/>
                <a:ea typeface="+mn-ea"/>
                <a:cs typeface="+mn-cs"/>
              </a:rPr>
              <a:t>IBM Cloud Private for Data: IBM’s AI portfolio is designed to deploy on our unifying platform. This is our prescriptive approach—one platform, supporting a multi-cloud environment, that brings all of a client’s data and AI capabilities into one set of </a:t>
            </a:r>
            <a:r>
              <a:rPr lang="en-US" dirty="0"/>
              <a:t>collaborative workflows</a:t>
            </a:r>
            <a:r>
              <a:rPr lang="en-US" sz="1200" kern="1200" dirty="0">
                <a:effectLst/>
                <a:latin typeface="+mn-lt"/>
                <a:ea typeface="+mn-ea"/>
                <a:cs typeface="+mn-cs"/>
              </a:rPr>
              <a:t> and governance capabilities.</a:t>
            </a:r>
            <a:r>
              <a:rPr lang="en-US" dirty="0"/>
              <a:t> </a:t>
            </a:r>
            <a:endParaRPr lang="en-US" sz="1200" kern="1200" dirty="0">
              <a:latin typeface="+mn-lt"/>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use cases span Collecting, Discovering, Governing and Using data. </a:t>
            </a:r>
          </a:p>
          <a:p>
            <a:endParaRPr lang="en-US" baseline="0" dirty="0"/>
          </a:p>
          <a:p>
            <a:r>
              <a:rPr lang="en-US" baseline="0" dirty="0"/>
              <a:t>The top 4 use cases:</a:t>
            </a:r>
          </a:p>
          <a:p>
            <a:pPr marL="171450" indent="-171450">
              <a:buFont typeface="Arial" charset="0"/>
              <a:buChar char="•"/>
            </a:pPr>
            <a:r>
              <a:rPr lang="en-US" baseline="0" dirty="0"/>
              <a:t>Democratize Your Data: break down data silos by empowering users through governed and trusted self-service access to data wherever it lives</a:t>
            </a:r>
          </a:p>
          <a:p>
            <a:pPr marL="171450" marR="0" lvl="0" indent="-171450" algn="l" defTabSz="914377" rtl="0" eaLnBrk="1" fontAlgn="auto" latinLnBrk="0" hangingPunct="1">
              <a:lnSpc>
                <a:spcPct val="100000"/>
              </a:lnSpc>
              <a:spcBef>
                <a:spcPts val="0"/>
              </a:spcBef>
              <a:spcAft>
                <a:spcPts val="0"/>
              </a:spcAft>
              <a:buClrTx/>
              <a:buSzTx/>
              <a:buFont typeface="Arial" charset="0"/>
              <a:buChar char="•"/>
              <a:tabLst/>
              <a:defRPr/>
            </a:pPr>
            <a:r>
              <a:rPr lang="en-CA" sz="1200" kern="1200" dirty="0">
                <a:solidFill>
                  <a:schemeClr val="tx1"/>
                </a:solidFill>
                <a:effectLst/>
                <a:latin typeface="+mn-lt"/>
                <a:ea typeface="+mn-ea"/>
                <a:cs typeface="+mn-cs"/>
              </a:rPr>
              <a:t>Broaden Analytic Capabilities: bring together structured and unstructured data, information assets and AI models, and enrich with metadata to allow knowledge workers to work across more disparate data types and sources than ever before to find new insights</a:t>
            </a:r>
          </a:p>
          <a:p>
            <a:pPr marL="171450" marR="0" lvl="0" indent="-171450" algn="l" defTabSz="914377" rtl="0" eaLnBrk="1" fontAlgn="auto" latinLnBrk="0" hangingPunct="1">
              <a:lnSpc>
                <a:spcPct val="100000"/>
              </a:lnSpc>
              <a:spcBef>
                <a:spcPts val="0"/>
              </a:spcBef>
              <a:spcAft>
                <a:spcPts val="0"/>
              </a:spcAft>
              <a:buClrTx/>
              <a:buSzTx/>
              <a:buFont typeface="Arial" charset="0"/>
              <a:buChar char="•"/>
              <a:tabLst/>
              <a:defRPr/>
            </a:pPr>
            <a:r>
              <a:rPr lang="en-CA" sz="1200" kern="1200" baseline="0" dirty="0">
                <a:solidFill>
                  <a:schemeClr val="tx1"/>
                </a:solidFill>
                <a:effectLst/>
                <a:latin typeface="+mn-lt"/>
                <a:ea typeface="+mn-ea"/>
                <a:cs typeface="+mn-cs"/>
              </a:rPr>
              <a:t>Monetize data assets through AI: quick and easy access to seamlessly integrated tools for data preparation, AI and machine learning to drive business innovation</a:t>
            </a:r>
            <a:endParaRPr lang="en-US" baseline="0" dirty="0"/>
          </a:p>
          <a:p>
            <a:pPr marL="171450" indent="-171450">
              <a:buFont typeface="Arial" charset="0"/>
              <a:buChar char="•"/>
            </a:pPr>
            <a:r>
              <a:rPr lang="en-US" baseline="0" dirty="0"/>
              <a:t>Regulations and Compliance: understand what is in your data, where they come from and whether they contain sensitive data </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t>
            </a:r>
          </a:p>
          <a:p>
            <a:pPr marL="0" indent="0">
              <a:buFont typeface="Arial" charset="0"/>
              <a:buNone/>
            </a:pPr>
            <a:endParaRPr lang="en-US" baseline="0"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3020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CA"/>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extLst>
      <p:ext uri="{BB962C8B-B14F-4D97-AF65-F5344CB8AC3E}">
        <p14:creationId xmlns:p14="http://schemas.microsoft.com/office/powerpoint/2010/main" val="255993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011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4656319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6316154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06296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01080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6590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701974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393496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6800990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668905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747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31459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2765875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42303898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2044A63B-FE1C-4770-8B75-53E6DA97D597}"/>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Footer Placeholder 8">
            <a:extLst>
              <a:ext uri="{FF2B5EF4-FFF2-40B4-BE49-F238E27FC236}">
                <a16:creationId xmlns:a16="http://schemas.microsoft.com/office/drawing/2014/main" id="{6FB990B8-5C37-4054-BCD4-9D6488E33F92}"/>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7956312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34294278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54694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85516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9694281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268713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6811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46537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2022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08252191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72403106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0878081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76847243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15199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819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31943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05161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18887249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97624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10818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3270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5552136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22158715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07578998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27609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184120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89442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00954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228421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682355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4408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544658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217760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019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5653501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172972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10702272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2220663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8342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23489313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30832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840131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73058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5939739" y="6540501"/>
            <a:ext cx="256480" cy="241092"/>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721717" y="83775"/>
            <a:ext cx="10256947" cy="678229"/>
          </a:xfrm>
          <a:prstGeom prst="rect">
            <a:avLst/>
          </a:prstGeom>
        </p:spPr>
        <p:txBody>
          <a:bodyPr/>
          <a:lstStyle>
            <a:lvl1pPr algn="l">
              <a:defRPr sz="3000" b="1">
                <a:solidFill>
                  <a:schemeClr val="bg1"/>
                </a:solidFill>
              </a:defRPr>
            </a:lvl1pPr>
          </a:lstStyle>
          <a:p>
            <a:r>
              <a:rPr lang="en-US"/>
              <a:t>Click to edit Master title style</a:t>
            </a:r>
          </a:p>
        </p:txBody>
      </p:sp>
    </p:spTree>
    <p:extLst>
      <p:ext uri="{BB962C8B-B14F-4D97-AF65-F5344CB8AC3E}">
        <p14:creationId xmlns:p14="http://schemas.microsoft.com/office/powerpoint/2010/main" val="391148811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3045272" y="0"/>
            <a:ext cx="3048001" cy="6858000"/>
          </a:xfrm>
          <a:prstGeom prst="rect">
            <a:avLst/>
          </a:prstGeom>
          <a:solidFill>
            <a:srgbClr val="ECECEC"/>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6093272" y="0"/>
            <a:ext cx="3048001" cy="6858000"/>
          </a:xfrm>
          <a:prstGeom prst="rect">
            <a:avLst/>
          </a:prstGeom>
          <a:solidFill>
            <a:srgbClr val="E0E0E0"/>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9141272" y="0"/>
            <a:ext cx="3048001" cy="6858000"/>
          </a:xfrm>
          <a:prstGeom prst="rect">
            <a:avLst/>
          </a:prstGeom>
          <a:solidFill>
            <a:srgbClr val="959595"/>
          </a:solidFill>
          <a:ln w="3175"/>
        </p:spPr>
        <p:txBody>
          <a:bodyPr lIns="19050" tIns="19050" rIns="19050" bIns="19050" anchor="ctr"/>
          <a:lstStyle>
            <a:lvl1pPr algn="ctr" defTabSz="228594">
              <a:lnSpc>
                <a:spcPts val="1333"/>
              </a:lnSpc>
              <a:spcBef>
                <a:spcPts val="0"/>
              </a:spcBef>
              <a:defRPr sz="933">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729" y="0"/>
            <a:ext cx="3048001" cy="6858000"/>
          </a:xfrm>
          <a:prstGeom prst="rect">
            <a:avLst/>
          </a:prstGeom>
          <a:solidFill>
            <a:srgbClr val="F9F9F9"/>
          </a:solidFill>
          <a:ln w="3175"/>
        </p:spPr>
        <p:txBody>
          <a:bodyPr lIns="19050" tIns="19050" rIns="19050" bIns="19050" anchor="ctr"/>
          <a:lstStyle>
            <a:lvl1pPr algn="ctr" defTabSz="412739">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85872" y="196850"/>
            <a:ext cx="2097299" cy="1527213"/>
          </a:xfrm>
          <a:prstGeom prst="rect">
            <a:avLst/>
          </a:prstGeom>
        </p:spPr>
        <p:txBody>
          <a:bodyPr>
            <a:spAutoFit/>
          </a:bodyPr>
          <a:lstStyle>
            <a:lvl1pPr defTabSz="228594">
              <a:lnSpc>
                <a:spcPts val="1333"/>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89249591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3BBDBA-0B89-9B4A-A3F1-0E2B2FC51E05}" type="datetimeFigureOut">
              <a:rPr lang="en-US" smtClean="0"/>
              <a:t>7/23/20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uk-UA" smtClean="0"/>
              <a:t>‹#›</a:t>
            </a:fld>
            <a:endParaRPr lang="uk-UA"/>
          </a:p>
        </p:txBody>
      </p:sp>
    </p:spTree>
    <p:extLst>
      <p:ext uri="{BB962C8B-B14F-4D97-AF65-F5344CB8AC3E}">
        <p14:creationId xmlns:p14="http://schemas.microsoft.com/office/powerpoint/2010/main" val="3379715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5760707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accent3"/>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838338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645776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Rectangle 4"/>
          <p:cNvSpPr>
            <a:spLocks noChangeArrowheads="1"/>
          </p:cNvSpPr>
          <p:nvPr/>
        </p:nvSpPr>
        <p:spPr bwMode="auto">
          <a:xfrm>
            <a:off x="182881" y="1"/>
            <a:ext cx="12004887"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solidFill>
                <a:srgbClr val="333333"/>
              </a:solidFill>
            </a:endParaRPr>
          </a:p>
        </p:txBody>
      </p:sp>
      <p:sp>
        <p:nvSpPr>
          <p:cNvPr id="12"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6" name="Logo" descr="C:\Users\rchernick\Desktop\Lock-up rg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76" y="2257358"/>
            <a:ext cx="10289117" cy="164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1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79" y="365760"/>
            <a:ext cx="11399520" cy="487680"/>
          </a:xfrm>
        </p:spPr>
        <p:txBody>
          <a:bodyPr/>
          <a:lstStyle>
            <a:lvl1pPr>
              <a:defRPr sz="3467" baseline="0">
                <a:solidFill>
                  <a:schemeClr val="tx1"/>
                </a:solidFill>
              </a:defRPr>
            </a:lvl1pPr>
          </a:lstStyle>
          <a:p>
            <a:r>
              <a:rPr lang="en-US" dirty="0"/>
              <a:t>Slide title: No more than one line</a:t>
            </a:r>
          </a:p>
        </p:txBody>
      </p:sp>
      <p:sp>
        <p:nvSpPr>
          <p:cNvPr id="9" name="Text"/>
          <p:cNvSpPr>
            <a:spLocks noGrp="1"/>
          </p:cNvSpPr>
          <p:nvPr>
            <p:ph idx="1" hasCustomPrompt="1"/>
          </p:nvPr>
        </p:nvSpPr>
        <p:spPr>
          <a:xfrm>
            <a:off x="487680" y="1219200"/>
            <a:ext cx="11399520" cy="4791456"/>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03433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line title and content">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79" y="365761"/>
            <a:ext cx="11399520" cy="480132"/>
          </a:xfrm>
        </p:spPr>
        <p:txBody>
          <a:bodyPr/>
          <a:lstStyle>
            <a:lvl1pPr>
              <a:defRPr sz="3467" baseline="0">
                <a:solidFill>
                  <a:schemeClr val="tx1"/>
                </a:solidFill>
              </a:defRPr>
            </a:lvl1pPr>
          </a:lstStyle>
          <a:p>
            <a:r>
              <a:rPr lang="en-US" dirty="0"/>
              <a:t>Slide title: Two lines</a:t>
            </a:r>
          </a:p>
        </p:txBody>
      </p:sp>
      <p:sp>
        <p:nvSpPr>
          <p:cNvPr id="9" name="Text"/>
          <p:cNvSpPr>
            <a:spLocks noGrp="1"/>
          </p:cNvSpPr>
          <p:nvPr>
            <p:ph idx="1" hasCustomPrompt="1"/>
          </p:nvPr>
        </p:nvSpPr>
        <p:spPr>
          <a:xfrm>
            <a:off x="487680" y="1694688"/>
            <a:ext cx="11399520" cy="4315968"/>
          </a:xfrm>
        </p:spPr>
        <p:txBody>
          <a:bodyPr/>
          <a:lstStyle>
            <a:lvl1pPr marL="219451" indent="-219451">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29503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7907530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15" name="Rectangle 14"/>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baseline="0"/>
            </a:lvl1pPr>
          </a:lstStyle>
          <a:p>
            <a:r>
              <a:rPr lang="en-US" dirty="0"/>
              <a:t>Slide title: No more than one line</a:t>
            </a:r>
          </a:p>
        </p:txBody>
      </p:sp>
      <p:sp>
        <p:nvSpPr>
          <p:cNvPr id="10" name="Text"/>
          <p:cNvSpPr>
            <a:spLocks noGrp="1"/>
          </p:cNvSpPr>
          <p:nvPr>
            <p:ph idx="1" hasCustomPrompt="1"/>
          </p:nvPr>
        </p:nvSpPr>
        <p:spPr>
          <a:xfrm>
            <a:off x="487680" y="1463040"/>
            <a:ext cx="11399520" cy="4547616"/>
          </a:xfrm>
        </p:spPr>
        <p:txBody>
          <a:bodyPr/>
          <a:lstStyle>
            <a:lvl1pPr marL="219451" indent="-219451">
              <a:spcAft>
                <a:spcPts val="400"/>
              </a:spcAft>
              <a:buClr>
                <a:srgbClr val="669933"/>
              </a:buClr>
              <a:buFont typeface="Arial Black" pitchFamily="34" charset="0"/>
              <a:buChar char="›"/>
              <a:defRPr sz="2933" b="0" i="0">
                <a:solidFill>
                  <a:schemeClr val="tx1"/>
                </a:solidFill>
                <a:latin typeface="Arial" pitchFamily="34" charset="0"/>
                <a:cs typeface="Arial" pitchFamily="34" charset="0"/>
              </a:defRPr>
            </a:lvl1pPr>
            <a:lvl2pPr marL="914377" indent="-219451">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9" name="Subtitle"/>
          <p:cNvSpPr>
            <a:spLocks noGrp="1"/>
          </p:cNvSpPr>
          <p:nvPr>
            <p:ph type="body" sz="quarter" idx="12" hasCustomPrompt="1"/>
          </p:nvPr>
        </p:nvSpPr>
        <p:spPr>
          <a:xfrm>
            <a:off x="487680" y="914400"/>
            <a:ext cx="11399520" cy="365760"/>
          </a:xfrm>
        </p:spPr>
        <p:txBody>
          <a:bodyPr/>
          <a:lstStyle>
            <a:lvl1pPr marL="0" indent="0">
              <a:lnSpc>
                <a:spcPct val="100000"/>
              </a:lnSpc>
              <a:spcAft>
                <a:spcPts val="0"/>
              </a:spcAft>
              <a:buFontTx/>
              <a:buNone/>
              <a:defRPr sz="1867" b="1" baseline="0">
                <a:solidFill>
                  <a:schemeClr val="accent4"/>
                </a:solidFill>
                <a:latin typeface="Arial" pitchFamily="34" charset="0"/>
                <a:cs typeface="Arial" pitchFamily="34" charset="0"/>
              </a:defRPr>
            </a:lvl1pPr>
            <a:lvl2pPr marL="0" indent="0">
              <a:lnSpc>
                <a:spcPct val="100000"/>
              </a:lnSpc>
              <a:spcAft>
                <a:spcPts val="0"/>
              </a:spcAft>
              <a:buFontTx/>
              <a:buNone/>
              <a:defRPr sz="1867" b="1">
                <a:solidFill>
                  <a:schemeClr val="accent4"/>
                </a:solidFill>
                <a:latin typeface="Arial" pitchFamily="34" charset="0"/>
                <a:cs typeface="Arial" pitchFamily="34" charset="0"/>
              </a:defRPr>
            </a:lvl2pPr>
            <a:lvl3pPr marL="0" indent="0">
              <a:lnSpc>
                <a:spcPct val="100000"/>
              </a:lnSpc>
              <a:spcAft>
                <a:spcPts val="0"/>
              </a:spcAft>
              <a:buFontTx/>
              <a:buNone/>
              <a:defRPr sz="1867" b="1">
                <a:solidFill>
                  <a:schemeClr val="accent4"/>
                </a:solidFill>
                <a:latin typeface="Arial" pitchFamily="34" charset="0"/>
                <a:cs typeface="Arial" pitchFamily="34" charset="0"/>
              </a:defRPr>
            </a:lvl3pPr>
            <a:lvl4pPr marL="0" indent="0">
              <a:lnSpc>
                <a:spcPct val="100000"/>
              </a:lnSpc>
              <a:spcAft>
                <a:spcPts val="0"/>
              </a:spcAft>
              <a:buFontTx/>
              <a:buNone/>
              <a:defRPr sz="1867" b="1">
                <a:solidFill>
                  <a:schemeClr val="accent4"/>
                </a:solidFill>
                <a:latin typeface="Arial" pitchFamily="34" charset="0"/>
                <a:cs typeface="Arial" pitchFamily="34" charset="0"/>
              </a:defRPr>
            </a:lvl4pPr>
            <a:lvl5pPr marL="0" indent="0">
              <a:lnSpc>
                <a:spcPct val="100000"/>
              </a:lnSpc>
              <a:spcAft>
                <a:spcPts val="0"/>
              </a:spcAft>
              <a:buFontTx/>
              <a:buNone/>
              <a:defRPr sz="1867" b="1">
                <a:solidFill>
                  <a:schemeClr val="accent4"/>
                </a:solidFill>
                <a:latin typeface="Arial" pitchFamily="34" charset="0"/>
                <a:cs typeface="Arial" pitchFamily="34" charset="0"/>
              </a:defRPr>
            </a:lvl5pPr>
          </a:lstStyle>
          <a:p>
            <a:pPr lvl="0"/>
            <a:r>
              <a:rPr lang="en-US" dirty="0"/>
              <a:t>SLIDE SUBTITLE: ALL CAPS &amp; NO MORE THAN ONE LINE</a:t>
            </a:r>
          </a:p>
        </p:txBody>
      </p:sp>
      <p:sp>
        <p:nvSpPr>
          <p:cNvPr id="16"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7"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4550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2" name="Rectangle 11"/>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487680" y="365760"/>
            <a:ext cx="11399520" cy="487680"/>
          </a:xfrm>
        </p:spPr>
        <p:txBody>
          <a:bodyPr/>
          <a:lstStyle>
            <a:lvl1pPr>
              <a:defRPr/>
            </a:lvl1pPr>
          </a:lstStyle>
          <a:p>
            <a:r>
              <a:rPr lang="en-US" dirty="0"/>
              <a:t>Click to add slide title</a:t>
            </a:r>
          </a:p>
        </p:txBody>
      </p:sp>
      <p:sp>
        <p:nvSpPr>
          <p:cNvPr id="6"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3"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4"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70967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tatement of 1">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3120813" y="2042493"/>
            <a:ext cx="8412480" cy="1653116"/>
          </a:xfrm>
        </p:spPr>
        <p:txBody>
          <a:bodyPr anchor="ctr" anchorCtr="0"/>
          <a:lstStyle>
            <a:lvl1pPr marL="0" indent="0" algn="l">
              <a:spcBef>
                <a:spcPts val="0"/>
              </a:spcBef>
              <a:spcAft>
                <a:spcPts val="0"/>
              </a:spcAft>
              <a:buClr>
                <a:srgbClr val="669933"/>
              </a:buClr>
              <a:buFont typeface="Arial Black" pitchFamily="34" charset="0"/>
              <a:buNone/>
              <a:defRPr sz="37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1-4 line blurb</a:t>
            </a:r>
          </a:p>
        </p:txBody>
      </p:sp>
      <p:sp>
        <p:nvSpPr>
          <p:cNvPr id="3" name="Picture Placeholder 2"/>
          <p:cNvSpPr>
            <a:spLocks noGrp="1"/>
          </p:cNvSpPr>
          <p:nvPr>
            <p:ph type="pic" sz="quarter" idx="10"/>
          </p:nvPr>
        </p:nvSpPr>
        <p:spPr>
          <a:xfrm>
            <a:off x="487680" y="2042493"/>
            <a:ext cx="2328333" cy="1653116"/>
          </a:xfrm>
        </p:spPr>
        <p:txBody>
          <a:bodyPr anchor="ctr"/>
          <a:lstStyle>
            <a:lvl1pPr marL="0" indent="0" algn="ctr">
              <a:buNone/>
              <a:defRPr sz="1867"/>
            </a:lvl1pPr>
          </a:lstStyle>
          <a:p>
            <a:r>
              <a:rPr lang="en-US"/>
              <a:t>Click icon to add picture</a:t>
            </a:r>
            <a:endParaRPr lang="en-US" dirty="0"/>
          </a:p>
        </p:txBody>
      </p:sp>
      <p:sp>
        <p:nvSpPr>
          <p:cNvPr id="10"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94838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tatement of 2">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3120813" y="975361"/>
            <a:ext cx="8290560" cy="1653116"/>
          </a:xfrm>
        </p:spPr>
        <p:txBody>
          <a:bodyPr anchor="ctr" anchorCtr="0"/>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1-3 line blurb</a:t>
            </a:r>
          </a:p>
        </p:txBody>
      </p:sp>
      <p:sp>
        <p:nvSpPr>
          <p:cNvPr id="8" name="Text"/>
          <p:cNvSpPr>
            <a:spLocks noGrp="1"/>
          </p:cNvSpPr>
          <p:nvPr>
            <p:ph idx="11" hasCustomPrompt="1"/>
          </p:nvPr>
        </p:nvSpPr>
        <p:spPr>
          <a:xfrm>
            <a:off x="3120813" y="3410850"/>
            <a:ext cx="8290560" cy="1653116"/>
          </a:xfrm>
        </p:spPr>
        <p:txBody>
          <a:bodyPr anchor="ctr" anchorCtr="0"/>
          <a:lstStyle>
            <a:lvl1pPr marL="0" indent="0" algn="l">
              <a:spcBef>
                <a:spcPts val="0"/>
              </a:spcBef>
              <a:spcAft>
                <a:spcPts val="0"/>
              </a:spcAft>
              <a:buClr>
                <a:srgbClr val="669933"/>
              </a:buClr>
              <a:buFont typeface="Arial Black" pitchFamily="34" charset="0"/>
              <a:buNone/>
              <a:defRPr sz="3467"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1-3 line blurb</a:t>
            </a:r>
          </a:p>
        </p:txBody>
      </p:sp>
      <p:sp>
        <p:nvSpPr>
          <p:cNvPr id="12" name="Picture Placeholder 2"/>
          <p:cNvSpPr>
            <a:spLocks noGrp="1"/>
          </p:cNvSpPr>
          <p:nvPr>
            <p:ph type="pic" sz="quarter" idx="12"/>
          </p:nvPr>
        </p:nvSpPr>
        <p:spPr>
          <a:xfrm>
            <a:off x="487680" y="3410850"/>
            <a:ext cx="2328333" cy="1653116"/>
          </a:xfrm>
        </p:spPr>
        <p:txBody>
          <a:bodyPr anchor="ctr"/>
          <a:lstStyle>
            <a:lvl1pPr marL="0" indent="0" algn="ctr">
              <a:buNone/>
              <a:defRPr sz="1867"/>
            </a:lvl1pPr>
          </a:lstStyle>
          <a:p>
            <a:r>
              <a:rPr lang="en-US"/>
              <a:t>Click icon to add picture</a:t>
            </a:r>
            <a:endParaRPr lang="en-US" dirty="0"/>
          </a:p>
        </p:txBody>
      </p:sp>
      <p:sp>
        <p:nvSpPr>
          <p:cNvPr id="3" name="Picture Placeholder 2"/>
          <p:cNvSpPr>
            <a:spLocks noGrp="1"/>
          </p:cNvSpPr>
          <p:nvPr>
            <p:ph type="pic" sz="quarter" idx="10"/>
          </p:nvPr>
        </p:nvSpPr>
        <p:spPr>
          <a:xfrm>
            <a:off x="487680" y="975361"/>
            <a:ext cx="2328333" cy="1653116"/>
          </a:xfrm>
        </p:spPr>
        <p:txBody>
          <a:bodyPr anchor="ctr"/>
          <a:lstStyle>
            <a:lvl1pPr marL="0" indent="0" algn="ctr">
              <a:buNone/>
              <a:defRPr sz="1867"/>
            </a:lvl1pPr>
          </a:lstStyle>
          <a:p>
            <a:r>
              <a:rPr lang="en-US"/>
              <a:t>Click icon to add picture</a:t>
            </a:r>
            <a:endParaRPr lang="en-US" dirty="0"/>
          </a:p>
        </p:txBody>
      </p:sp>
      <p:sp>
        <p:nvSpPr>
          <p:cNvPr id="10"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39996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tatement of 3">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ext"/>
          <p:cNvSpPr>
            <a:spLocks noGrp="1"/>
          </p:cNvSpPr>
          <p:nvPr>
            <p:ph idx="1" hasCustomPrompt="1"/>
          </p:nvPr>
        </p:nvSpPr>
        <p:spPr>
          <a:xfrm>
            <a:off x="48767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1-3 line blurb</a:t>
            </a:r>
          </a:p>
        </p:txBody>
      </p:sp>
      <p:sp>
        <p:nvSpPr>
          <p:cNvPr id="12" name="Text"/>
          <p:cNvSpPr>
            <a:spLocks noGrp="1"/>
          </p:cNvSpPr>
          <p:nvPr>
            <p:ph idx="11" hasCustomPrompt="1"/>
          </p:nvPr>
        </p:nvSpPr>
        <p:spPr>
          <a:xfrm>
            <a:off x="4541519"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1-3 line blurb</a:t>
            </a:r>
          </a:p>
        </p:txBody>
      </p:sp>
      <p:sp>
        <p:nvSpPr>
          <p:cNvPr id="14" name="Text"/>
          <p:cNvSpPr>
            <a:spLocks noGrp="1"/>
          </p:cNvSpPr>
          <p:nvPr>
            <p:ph idx="13" hasCustomPrompt="1"/>
          </p:nvPr>
        </p:nvSpPr>
        <p:spPr>
          <a:xfrm>
            <a:off x="8595360" y="3138785"/>
            <a:ext cx="3291840" cy="1738011"/>
          </a:xfrm>
        </p:spPr>
        <p:txBody>
          <a:bodyPr/>
          <a:lstStyle>
            <a:lvl1pPr marL="0" indent="0" algn="ctr">
              <a:spcBef>
                <a:spcPts val="0"/>
              </a:spcBef>
              <a:spcAft>
                <a:spcPts val="0"/>
              </a:spcAft>
              <a:buClr>
                <a:srgbClr val="669933"/>
              </a:buClr>
              <a:buFont typeface="Arial Black" pitchFamily="34" charset="0"/>
              <a:buNone/>
              <a:defRPr sz="2933"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32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3200" b="0" i="0">
                <a:solidFill>
                  <a:schemeClr val="tx1"/>
                </a:solidFill>
                <a:latin typeface="Arial" pitchFamily="34" charset="0"/>
                <a:cs typeface="Arial" pitchFamily="34" charset="0"/>
              </a:defRPr>
            </a:lvl5pPr>
          </a:lstStyle>
          <a:p>
            <a:pPr lvl="0"/>
            <a:r>
              <a:rPr lang="en-US" dirty="0"/>
              <a:t>Click to add a 1-3 line blurb</a:t>
            </a:r>
          </a:p>
        </p:txBody>
      </p:sp>
      <p:sp>
        <p:nvSpPr>
          <p:cNvPr id="3" name="Picture Placeholder 2"/>
          <p:cNvSpPr>
            <a:spLocks noGrp="1"/>
          </p:cNvSpPr>
          <p:nvPr>
            <p:ph type="pic" sz="quarter" idx="10"/>
          </p:nvPr>
        </p:nvSpPr>
        <p:spPr>
          <a:xfrm>
            <a:off x="969432" y="1173482"/>
            <a:ext cx="2328333" cy="1653116"/>
          </a:xfrm>
        </p:spPr>
        <p:txBody>
          <a:bodyPr anchor="ctr"/>
          <a:lstStyle>
            <a:lvl1pPr marL="0" indent="0" algn="ctr">
              <a:buNone/>
              <a:defRPr sz="1867"/>
            </a:lvl1pPr>
          </a:lstStyle>
          <a:p>
            <a:r>
              <a:rPr lang="en-US"/>
              <a:t>Click icon to add picture</a:t>
            </a:r>
            <a:endParaRPr lang="en-US" dirty="0"/>
          </a:p>
        </p:txBody>
      </p:sp>
      <p:sp>
        <p:nvSpPr>
          <p:cNvPr id="13" name="Picture Placeholder 2"/>
          <p:cNvSpPr>
            <a:spLocks noGrp="1"/>
          </p:cNvSpPr>
          <p:nvPr>
            <p:ph type="pic" sz="quarter" idx="12"/>
          </p:nvPr>
        </p:nvSpPr>
        <p:spPr>
          <a:xfrm>
            <a:off x="5023272" y="1173482"/>
            <a:ext cx="2328333" cy="1653116"/>
          </a:xfrm>
        </p:spPr>
        <p:txBody>
          <a:bodyPr anchor="ctr"/>
          <a:lstStyle>
            <a:lvl1pPr marL="0" indent="0" algn="ctr">
              <a:buNone/>
              <a:defRPr sz="1867"/>
            </a:lvl1pPr>
          </a:lstStyle>
          <a:p>
            <a:r>
              <a:rPr lang="en-US"/>
              <a:t>Click icon to add picture</a:t>
            </a:r>
            <a:endParaRPr lang="en-US" dirty="0"/>
          </a:p>
        </p:txBody>
      </p:sp>
      <p:sp>
        <p:nvSpPr>
          <p:cNvPr id="15" name="Picture Placeholder 2"/>
          <p:cNvSpPr>
            <a:spLocks noGrp="1"/>
          </p:cNvSpPr>
          <p:nvPr>
            <p:ph type="pic" sz="quarter" idx="14"/>
          </p:nvPr>
        </p:nvSpPr>
        <p:spPr>
          <a:xfrm>
            <a:off x="9077114" y="1173482"/>
            <a:ext cx="2328333" cy="1653116"/>
          </a:xfrm>
        </p:spPr>
        <p:txBody>
          <a:bodyPr anchor="ctr"/>
          <a:lstStyle>
            <a:lvl1pPr marL="0" indent="0" algn="ctr">
              <a:buNone/>
              <a:defRPr sz="1867"/>
            </a:lvl1pPr>
          </a:lstStyle>
          <a:p>
            <a:r>
              <a:rPr lang="en-US"/>
              <a:t>Click icon to add picture</a:t>
            </a:r>
            <a:endParaRPr lang="en-US" dirty="0"/>
          </a:p>
        </p:txBody>
      </p:sp>
      <p:sp>
        <p:nvSpPr>
          <p:cNvPr id="10"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03131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 first instance">
    <p:spTree>
      <p:nvGrpSpPr>
        <p:cNvPr id="1" name=""/>
        <p:cNvGrpSpPr/>
        <p:nvPr/>
      </p:nvGrpSpPr>
      <p:grpSpPr>
        <a:xfrm>
          <a:off x="0" y="0"/>
          <a:ext cx="0" cy="0"/>
          <a:chOff x="0" y="0"/>
          <a:chExt cx="0" cy="0"/>
        </a:xfrm>
      </p:grpSpPr>
      <p:sp>
        <p:nvSpPr>
          <p:cNvPr id="12" name="Rectangle 11"/>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baseline="0">
                <a:solidFill>
                  <a:schemeClr val="tx1"/>
                </a:solidFill>
              </a:defRPr>
            </a:lvl1pPr>
          </a:lstStyle>
          <a:p>
            <a:r>
              <a:rPr lang="en-US" dirty="0"/>
              <a:t>Agenda: First appearance in the deck</a:t>
            </a:r>
          </a:p>
        </p:txBody>
      </p:sp>
      <p:sp>
        <p:nvSpPr>
          <p:cNvPr id="3" name="Agenda"/>
          <p:cNvSpPr>
            <a:spLocks noGrp="1"/>
          </p:cNvSpPr>
          <p:nvPr>
            <p:ph idx="1" hasCustomPrompt="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chemeClr val="accent4"/>
                </a:solidFill>
                <a:latin typeface="Georgia" pitchFamily="18" charset="0"/>
                <a:cs typeface="Adobe Arabic" pitchFamily="18" charset="-78"/>
              </a:defRPr>
            </a:lvl1pPr>
            <a:lvl2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2pPr>
            <a:lvl3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3pPr>
            <a:lvl4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4pPr>
            <a:lvl5pPr marL="914377" indent="-219451">
              <a:spcBef>
                <a:spcPts val="400"/>
              </a:spcBef>
              <a:buClr>
                <a:srgbClr val="888888"/>
              </a:buClr>
              <a:buSzPct val="100000"/>
              <a:buFont typeface="Arial" pitchFamily="34" charset="0"/>
              <a:buChar char="•"/>
              <a:defRPr sz="2400" b="0" i="0">
                <a:solidFill>
                  <a:schemeClr val="tx1"/>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4"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43180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Agenda - instance 2+">
    <p:spTree>
      <p:nvGrpSpPr>
        <p:cNvPr id="1" name=""/>
        <p:cNvGrpSpPr/>
        <p:nvPr/>
      </p:nvGrpSpPr>
      <p:grpSpPr>
        <a:xfrm>
          <a:off x="0" y="0"/>
          <a:ext cx="0" cy="0"/>
          <a:chOff x="0" y="0"/>
          <a:chExt cx="0" cy="0"/>
        </a:xfrm>
      </p:grpSpPr>
      <p:sp>
        <p:nvSpPr>
          <p:cNvPr id="10" name="Rectangle 9"/>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solidFill>
                  <a:schemeClr val="tx1"/>
                </a:solidFill>
              </a:defRPr>
            </a:lvl1pPr>
          </a:lstStyle>
          <a:p>
            <a:r>
              <a:rPr lang="en-US" dirty="0"/>
              <a:t>Agenda: Second and subsequent appearances</a:t>
            </a:r>
          </a:p>
        </p:txBody>
      </p:sp>
      <p:sp>
        <p:nvSpPr>
          <p:cNvPr id="3" name="Agenda"/>
          <p:cNvSpPr>
            <a:spLocks noGrp="1"/>
          </p:cNvSpPr>
          <p:nvPr>
            <p:ph idx="1" hasCustomPrompt="1"/>
          </p:nvPr>
        </p:nvSpPr>
        <p:spPr>
          <a:xfrm>
            <a:off x="487680" y="1219200"/>
            <a:ext cx="11399520" cy="5035296"/>
          </a:xfrm>
        </p:spPr>
        <p:txBody>
          <a:bodyPr/>
          <a:lstStyle>
            <a:lvl1pPr marL="243834" indent="-243834">
              <a:spcBef>
                <a:spcPts val="1200"/>
              </a:spcBef>
              <a:spcAft>
                <a:spcPts val="1200"/>
              </a:spcAft>
              <a:buClrTx/>
              <a:buSzPct val="100000"/>
              <a:buFont typeface="Arial Black" pitchFamily="34" charset="0"/>
              <a:buChar char="›"/>
              <a:defRPr sz="3200" b="0" i="1">
                <a:solidFill>
                  <a:srgbClr val="AAAAAA"/>
                </a:solidFill>
                <a:latin typeface="Georgia" pitchFamily="18" charset="0"/>
                <a:cs typeface="Adobe Arabic" pitchFamily="18" charset="-78"/>
              </a:defRPr>
            </a:lvl1pPr>
            <a:lvl2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2pPr>
            <a:lvl3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3pPr>
            <a:lvl4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4pPr>
            <a:lvl5pPr marL="914377" indent="-219451">
              <a:spcBef>
                <a:spcPts val="400"/>
              </a:spcBef>
              <a:buClrTx/>
              <a:buFont typeface="Arial" pitchFamily="34" charset="0"/>
              <a:buChar char="•"/>
              <a:defRPr sz="2400" b="0" i="0">
                <a:solidFill>
                  <a:srgbClr val="AAAAAA"/>
                </a:solidFill>
                <a:latin typeface="Arial" pitchFamily="34" charset="0"/>
                <a:cs typeface="Arial" pitchFamily="34" charset="0"/>
              </a:defRPr>
            </a:lvl5pPr>
          </a:lstStyle>
          <a:p>
            <a:pPr lvl="0"/>
            <a:r>
              <a:rPr lang="en-US" dirty="0"/>
              <a:t>Click to add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2"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95898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all graphic Layout">
    <p:spTree>
      <p:nvGrpSpPr>
        <p:cNvPr id="1" name=""/>
        <p:cNvGrpSpPr/>
        <p:nvPr/>
      </p:nvGrpSpPr>
      <p:grpSpPr>
        <a:xfrm>
          <a:off x="0" y="0"/>
          <a:ext cx="0" cy="0"/>
          <a:chOff x="0" y="0"/>
          <a:chExt cx="0" cy="0"/>
        </a:xfrm>
      </p:grpSpPr>
      <p:sp>
        <p:nvSpPr>
          <p:cNvPr id="13" name="Rectangle 12"/>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3" name="Rectangle 2"/>
          <p:cNvSpPr/>
          <p:nvPr/>
        </p:nvSpPr>
        <p:spPr>
          <a:xfrm>
            <a:off x="182880" y="-1"/>
            <a:ext cx="3657600" cy="655743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itle 1"/>
          <p:cNvSpPr>
            <a:spLocks noGrp="1"/>
          </p:cNvSpPr>
          <p:nvPr>
            <p:ph type="title" hasCustomPrompt="1"/>
          </p:nvPr>
        </p:nvSpPr>
        <p:spPr>
          <a:xfrm>
            <a:off x="487680" y="365760"/>
            <a:ext cx="3048000" cy="1218795"/>
          </a:xfrm>
        </p:spPr>
        <p:txBody>
          <a:bodyPr/>
          <a:lstStyle>
            <a:lvl1pPr>
              <a:defRPr sz="2933" baseline="0">
                <a:solidFill>
                  <a:schemeClr val="tx1"/>
                </a:solidFill>
              </a:defRPr>
            </a:lvl1pPr>
          </a:lstStyle>
          <a:p>
            <a:r>
              <a:rPr lang="en-US" dirty="0"/>
              <a:t>Click to add title of the research graphic</a:t>
            </a:r>
          </a:p>
        </p:txBody>
      </p:sp>
      <p:sp>
        <p:nvSpPr>
          <p:cNvPr id="5" name="Content Placeholder 4"/>
          <p:cNvSpPr>
            <a:spLocks noGrp="1"/>
          </p:cNvSpPr>
          <p:nvPr>
            <p:ph sz="quarter" idx="10" hasCustomPrompt="1"/>
          </p:nvPr>
        </p:nvSpPr>
        <p:spPr>
          <a:xfrm>
            <a:off x="4145280" y="365759"/>
            <a:ext cx="7741920" cy="5644896"/>
          </a:xfrm>
        </p:spPr>
        <p:txBody>
          <a:bodyPr anchor="ctr"/>
          <a:lstStyle>
            <a:lvl1pPr marL="0" indent="0" algn="ctr">
              <a:buNone/>
              <a:defRPr sz="2400"/>
            </a:lvl1pPr>
            <a:lvl3pPr>
              <a:buClr>
                <a:schemeClr val="tx2"/>
              </a:buClr>
              <a:defRPr/>
            </a:lvl3pPr>
            <a:lvl4pPr>
              <a:buClr>
                <a:schemeClr val="tx2"/>
              </a:buClr>
              <a:defRPr/>
            </a:lvl4pPr>
            <a:lvl5pPr>
              <a:buClr>
                <a:schemeClr val="tx2"/>
              </a:buClr>
              <a:defRPr/>
            </a:lvl5pPr>
          </a:lstStyle>
          <a:p>
            <a:pPr lvl="0"/>
            <a:r>
              <a:rPr lang="en-US" dirty="0"/>
              <a:t>Click icon to add a research graphic</a:t>
            </a:r>
          </a:p>
        </p:txBody>
      </p:sp>
      <p:sp>
        <p:nvSpPr>
          <p:cNvPr id="6" name="Source line"/>
          <p:cNvSpPr>
            <a:spLocks noGrp="1"/>
          </p:cNvSpPr>
          <p:nvPr>
            <p:ph type="body" sz="half" idx="2" hasCustomPrompt="1"/>
          </p:nvPr>
        </p:nvSpPr>
        <p:spPr>
          <a:xfrm>
            <a:off x="4145280" y="6216136"/>
            <a:ext cx="77419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4"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5"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19993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Next steps">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Title"/>
          <p:cNvSpPr>
            <a:spLocks noGrp="1"/>
          </p:cNvSpPr>
          <p:nvPr>
            <p:ph type="title" hasCustomPrompt="1"/>
          </p:nvPr>
        </p:nvSpPr>
        <p:spPr>
          <a:xfrm>
            <a:off x="487680" y="365760"/>
            <a:ext cx="11399520" cy="487680"/>
          </a:xfrm>
        </p:spPr>
        <p:txBody>
          <a:bodyPr/>
          <a:lstStyle>
            <a:lvl1pPr>
              <a:defRPr baseline="0"/>
            </a:lvl1pPr>
          </a:lstStyle>
          <a:p>
            <a:r>
              <a:rPr lang="en-US" dirty="0"/>
              <a:t>Next steps slide: Click to edit title</a:t>
            </a:r>
          </a:p>
        </p:txBody>
      </p:sp>
      <p:sp>
        <p:nvSpPr>
          <p:cNvPr id="3" name="Next Steps"/>
          <p:cNvSpPr>
            <a:spLocks noGrp="1"/>
          </p:cNvSpPr>
          <p:nvPr>
            <p:ph idx="1" hasCustomPrompt="1"/>
          </p:nvPr>
        </p:nvSpPr>
        <p:spPr>
          <a:xfrm>
            <a:off x="487680" y="1219200"/>
            <a:ext cx="11399520" cy="5035296"/>
          </a:xfrm>
        </p:spPr>
        <p:txBody>
          <a:bodyPr/>
          <a:lstStyle>
            <a:lvl1pPr marL="487668" indent="-487668">
              <a:spcBef>
                <a:spcPts val="1200"/>
              </a:spcBef>
              <a:buClr>
                <a:schemeClr val="accent4"/>
              </a:buClr>
              <a:buSzPct val="100000"/>
              <a:buFont typeface="+mj-lt"/>
              <a:buAutoNum type="arabicPeriod"/>
              <a:defRPr sz="2933" b="0" i="0">
                <a:solidFill>
                  <a:schemeClr val="tx1"/>
                </a:solidFill>
                <a:latin typeface="Arial" pitchFamily="34" charset="0"/>
                <a:cs typeface="Arial" pitchFamily="34" charset="0"/>
              </a:defRPr>
            </a:lvl1pPr>
            <a:lvl2pPr marL="914377" indent="-219451">
              <a:spcBef>
                <a:spcPts val="400"/>
              </a:spcBef>
              <a:buClr>
                <a:srgbClr val="669933"/>
              </a:buClr>
              <a:buFont typeface="Arial" pitchFamily="34" charset="0"/>
              <a:buChar char="•"/>
              <a:defRPr sz="2400" b="0" i="0">
                <a:solidFill>
                  <a:schemeClr val="tx1"/>
                </a:solidFill>
                <a:latin typeface="Arial" pitchFamily="34" charset="0"/>
                <a:cs typeface="Arial" pitchFamily="34" charset="0"/>
              </a:defRPr>
            </a:lvl2pPr>
            <a:lvl3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3pPr>
            <a:lvl4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4pPr>
            <a:lvl5pPr marL="1523962" indent="-182875">
              <a:spcBef>
                <a:spcPts val="400"/>
              </a:spcBef>
              <a:buClr>
                <a:schemeClr val="tx2"/>
              </a:buClr>
              <a:buFont typeface="Arial" pitchFamily="34" charset="0"/>
              <a:buChar char="›"/>
              <a:defRPr sz="2133" b="0" i="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45077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p:cNvSpPr>
            <a:spLocks noChangeArrowheads="1"/>
          </p:cNvSpPr>
          <p:nvPr/>
        </p:nvSpPr>
        <p:spPr bwMode="auto">
          <a:xfrm>
            <a:off x="182880" y="1"/>
            <a:ext cx="12009120" cy="6557433"/>
          </a:xfrm>
          <a:prstGeom prst="rect">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2573705"/>
            <a:ext cx="11399520" cy="615553"/>
          </a:xfrm>
        </p:spPr>
        <p:txBody>
          <a:bodyPr anchor="b" anchorCtr="0">
            <a:spAutoFit/>
          </a:bodyPr>
          <a:lstStyle>
            <a:lvl1pPr algn="l">
              <a:lnSpc>
                <a:spcPct val="100000"/>
              </a:lnSpc>
              <a:defRPr sz="4000" b="1" cap="none">
                <a:solidFill>
                  <a:srgbClr val="1E1E1E"/>
                </a:solidFill>
              </a:defRPr>
            </a:lvl1pPr>
          </a:lstStyle>
          <a:p>
            <a:r>
              <a:rPr lang="en-US" dirty="0"/>
              <a:t>Section name</a:t>
            </a:r>
          </a:p>
        </p:txBody>
      </p:sp>
      <p:sp>
        <p:nvSpPr>
          <p:cNvPr id="3" name="Subtitle"/>
          <p:cNvSpPr>
            <a:spLocks noGrp="1"/>
          </p:cNvSpPr>
          <p:nvPr>
            <p:ph type="body" idx="1" hasCustomPrompt="1"/>
          </p:nvPr>
        </p:nvSpPr>
        <p:spPr>
          <a:xfrm>
            <a:off x="487680" y="3243073"/>
            <a:ext cx="11399520" cy="492443"/>
          </a:xfrm>
        </p:spPr>
        <p:txBody>
          <a:bodyPr anchor="t" anchorCtr="0">
            <a:spAutoFit/>
          </a:bodyPr>
          <a:lstStyle>
            <a:lvl1pPr marL="0" indent="0">
              <a:buNone/>
              <a:defRPr sz="3200" b="0" i="1" baseline="0">
                <a:solidFill>
                  <a:srgbClr val="1E1E1E"/>
                </a:solidFill>
                <a:latin typeface="Georgia" pitchFamily="18"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Section subtitle is optional</a:t>
            </a:r>
          </a:p>
        </p:txBody>
      </p:sp>
      <p:sp>
        <p:nvSpPr>
          <p:cNvPr id="14"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5"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40935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92691063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ull-slide image">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Bottom caption"/>
          <p:cNvSpPr>
            <a:spLocks noGrp="1"/>
          </p:cNvSpPr>
          <p:nvPr>
            <p:ph type="body" sz="quarter" idx="12" hasCustomPrompt="1"/>
          </p:nvPr>
        </p:nvSpPr>
        <p:spPr>
          <a:xfrm>
            <a:off x="487680" y="4777496"/>
            <a:ext cx="11216640" cy="1528752"/>
          </a:xfrm>
          <a:solidFill>
            <a:schemeClr val="tx1">
              <a:alpha val="70000"/>
            </a:schemeClr>
          </a:solidFill>
        </p:spPr>
        <p:txBody>
          <a:bodyPr wrap="square" lIns="137160" tIns="228600" rIns="137160" bIns="228600" anchor="b"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dirty="0"/>
              <a:t>3rd option: Don’t use for large-room presentations where heads will block view of lower screen area.</a:t>
            </a:r>
          </a:p>
        </p:txBody>
      </p:sp>
      <p:sp>
        <p:nvSpPr>
          <p:cNvPr id="4" name="Middle caption"/>
          <p:cNvSpPr>
            <a:spLocks noGrp="1"/>
          </p:cNvSpPr>
          <p:nvPr>
            <p:ph type="body" sz="quarter" idx="11" hasCustomPrompt="1"/>
          </p:nvPr>
        </p:nvSpPr>
        <p:spPr>
          <a:xfrm>
            <a:off x="487680" y="2931395"/>
            <a:ext cx="11216640" cy="995209"/>
          </a:xfrm>
          <a:solidFill>
            <a:schemeClr val="tx1">
              <a:alpha val="70000"/>
            </a:schemeClr>
          </a:solidFill>
        </p:spPr>
        <p:txBody>
          <a:bodyPr wrap="square" lIns="137160" tIns="228600" rIns="137160" bIns="228600" anchor="ctr"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dirty="0"/>
              <a:t>Text here when the image has a quiet middle.</a:t>
            </a:r>
          </a:p>
        </p:txBody>
      </p:sp>
      <p:sp>
        <p:nvSpPr>
          <p:cNvPr id="3" name="Top caption"/>
          <p:cNvSpPr>
            <a:spLocks noGrp="1"/>
          </p:cNvSpPr>
          <p:nvPr>
            <p:ph type="body" sz="quarter" idx="10" hasCustomPrompt="1"/>
          </p:nvPr>
        </p:nvSpPr>
        <p:spPr>
          <a:xfrm>
            <a:off x="487680" y="548640"/>
            <a:ext cx="11216640" cy="995209"/>
          </a:xfrm>
          <a:solidFill>
            <a:schemeClr val="tx1">
              <a:alpha val="70000"/>
            </a:schemeClr>
          </a:solidFill>
        </p:spPr>
        <p:txBody>
          <a:bodyPr wrap="square" lIns="137160" tIns="228600" rIns="137160" bIns="22860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3200" b="1">
                <a:solidFill>
                  <a:schemeClr val="bg1"/>
                </a:solidFill>
              </a:defRPr>
            </a:lvl2pPr>
            <a:lvl3pPr marL="0" indent="0">
              <a:buFontTx/>
              <a:buNone/>
              <a:defRPr sz="3200" b="1">
                <a:solidFill>
                  <a:schemeClr val="bg1"/>
                </a:solidFill>
              </a:defRPr>
            </a:lvl3pPr>
            <a:lvl4pPr marL="0" indent="0">
              <a:buFontTx/>
              <a:buNone/>
              <a:defRPr sz="3200" b="1">
                <a:solidFill>
                  <a:schemeClr val="bg1"/>
                </a:solidFill>
              </a:defRPr>
            </a:lvl4pPr>
            <a:lvl5pPr marL="0" indent="0">
              <a:buFontTx/>
              <a:buNone/>
              <a:defRPr sz="3200" b="1">
                <a:solidFill>
                  <a:schemeClr val="bg1"/>
                </a:solidFill>
              </a:defRPr>
            </a:lvl5pPr>
          </a:lstStyle>
          <a:p>
            <a:pPr lvl="0"/>
            <a:r>
              <a:rPr lang="en-US" dirty="0"/>
              <a:t>Text here when the image has a quiet area at top. </a:t>
            </a:r>
          </a:p>
        </p:txBody>
      </p:sp>
      <p:sp>
        <p:nvSpPr>
          <p:cNvPr id="1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3"/>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accent3"/>
              </a:solidFill>
              <a:latin typeface="Arial" panose="020B0604020202020204" pitchFamily="34" charset="0"/>
              <a:cs typeface="Arial" panose="020B0604020202020204" pitchFamily="34" charset="0"/>
            </a:endParaRPr>
          </a:p>
        </p:txBody>
      </p:sp>
      <p:sp>
        <p:nvSpPr>
          <p:cNvPr id="15"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accent3"/>
                </a:solidFill>
                <a:latin typeface="Arial" pitchFamily="34" charset="0"/>
                <a:cs typeface="Arial" pitchFamily="34" charset="0"/>
              </a:rPr>
              <a:t>©</a:t>
            </a:r>
            <a:r>
              <a:rPr lang="en-US" sz="800" kern="600" spc="93" baseline="0" dirty="0">
                <a:solidFill>
                  <a:schemeClr val="accent3"/>
                </a:solidFill>
                <a:latin typeface="Arial" pitchFamily="34" charset="0"/>
                <a:cs typeface="Arial" pitchFamily="34" charset="0"/>
              </a:rPr>
              <a:t> 2018 </a:t>
            </a:r>
            <a:r>
              <a:rPr lang="en-US" sz="800" kern="600" spc="93" dirty="0">
                <a:solidFill>
                  <a:schemeClr val="accent3"/>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3730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ull-slide image option 2">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Right caption"/>
          <p:cNvSpPr>
            <a:spLocks noGrp="1"/>
          </p:cNvSpPr>
          <p:nvPr>
            <p:ph type="body" sz="quarter" idx="12" hasCustomPrompt="1"/>
          </p:nvPr>
        </p:nvSpPr>
        <p:spPr>
          <a:xfrm>
            <a:off x="8229600" y="1864309"/>
            <a:ext cx="3962400" cy="3129383"/>
          </a:xfrm>
          <a:solidFill>
            <a:schemeClr val="tx1">
              <a:alpha val="70000"/>
            </a:schemeClr>
          </a:solidFill>
        </p:spPr>
        <p:txBody>
          <a:bodyPr wrap="square" lIns="274320" tIns="228600" rIns="182880" bIns="228600" anchor="ctr" anchorCtr="0">
            <a:spAutoFit/>
          </a:bodyPr>
          <a:lstStyle>
            <a:lvl1pPr marL="0" indent="0">
              <a:spcBef>
                <a:spcPts val="0"/>
              </a:spcBef>
              <a:spcAft>
                <a:spcPts val="0"/>
              </a:spcAft>
              <a:buFontTx/>
              <a:buNone/>
              <a:defRPr sz="3467" b="1">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dirty="0"/>
              <a:t>Use this text box when focus is on the left side of the image.</a:t>
            </a:r>
          </a:p>
        </p:txBody>
      </p:sp>
      <p:sp>
        <p:nvSpPr>
          <p:cNvPr id="4" name="Left caption"/>
          <p:cNvSpPr>
            <a:spLocks noGrp="1"/>
          </p:cNvSpPr>
          <p:nvPr>
            <p:ph type="body" sz="quarter" idx="11" hasCustomPrompt="1"/>
          </p:nvPr>
        </p:nvSpPr>
        <p:spPr>
          <a:xfrm>
            <a:off x="0" y="2131082"/>
            <a:ext cx="3962400" cy="2595839"/>
          </a:xfrm>
          <a:solidFill>
            <a:schemeClr val="tx1">
              <a:alpha val="70000"/>
            </a:schemeClr>
          </a:solidFill>
        </p:spPr>
        <p:txBody>
          <a:bodyPr wrap="square" lIns="274320" tIns="228600" rIns="137160" bIns="228600" anchor="ctr" anchorCtr="0">
            <a:spAutoFit/>
          </a:bodyPr>
          <a:lstStyle>
            <a:lvl1pPr marL="0" indent="0">
              <a:spcBef>
                <a:spcPts val="0"/>
              </a:spcBef>
              <a:spcAft>
                <a:spcPts val="0"/>
              </a:spcAft>
              <a:buFontTx/>
              <a:buNone/>
              <a:defRPr sz="3467" b="1" baseline="0">
                <a:solidFill>
                  <a:schemeClr val="bg1"/>
                </a:solidFill>
                <a:latin typeface="Arial" pitchFamily="34" charset="0"/>
                <a:cs typeface="Arial" pitchFamily="34" charset="0"/>
              </a:defRPr>
            </a:lvl1pPr>
            <a:lvl2pPr marL="0">
              <a:buFontTx/>
              <a:buNone/>
              <a:defRPr sz="2667">
                <a:solidFill>
                  <a:schemeClr val="bg1"/>
                </a:solidFill>
              </a:defRPr>
            </a:lvl2pPr>
            <a:lvl3pPr marL="0" indent="0">
              <a:buFontTx/>
              <a:buNone/>
              <a:defRPr sz="2667">
                <a:solidFill>
                  <a:schemeClr val="bg1"/>
                </a:solidFill>
              </a:defRPr>
            </a:lvl3pPr>
            <a:lvl4pPr marL="0" indent="0">
              <a:buFontTx/>
              <a:buNone/>
              <a:defRPr sz="2667">
                <a:solidFill>
                  <a:schemeClr val="bg1"/>
                </a:solidFill>
              </a:defRPr>
            </a:lvl4pPr>
            <a:lvl5pPr marL="0" indent="0">
              <a:buFontTx/>
              <a:buNone/>
              <a:defRPr sz="2667">
                <a:solidFill>
                  <a:schemeClr val="bg1"/>
                </a:solidFill>
              </a:defRPr>
            </a:lvl5pPr>
          </a:lstStyle>
          <a:p>
            <a:pPr lvl="0"/>
            <a:r>
              <a:rPr lang="en-US" dirty="0"/>
              <a:t>Use this text box when focus is on the right side of the image.</a:t>
            </a:r>
          </a:p>
        </p:txBody>
      </p:sp>
      <p:sp>
        <p:nvSpPr>
          <p:cNvPr id="1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3"/>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accent3"/>
              </a:solidFill>
              <a:latin typeface="Arial" panose="020B0604020202020204" pitchFamily="34" charset="0"/>
              <a:cs typeface="Arial" panose="020B0604020202020204" pitchFamily="34" charset="0"/>
            </a:endParaRPr>
          </a:p>
        </p:txBody>
      </p:sp>
      <p:sp>
        <p:nvSpPr>
          <p:cNvPr id="15"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accent3"/>
                </a:solidFill>
                <a:latin typeface="Arial" pitchFamily="34" charset="0"/>
                <a:cs typeface="Arial" pitchFamily="34" charset="0"/>
              </a:rPr>
              <a:t>©</a:t>
            </a:r>
            <a:r>
              <a:rPr lang="en-US" sz="800" kern="600" spc="93" baseline="0" dirty="0">
                <a:solidFill>
                  <a:schemeClr val="accent3"/>
                </a:solidFill>
                <a:latin typeface="Arial" pitchFamily="34" charset="0"/>
                <a:cs typeface="Arial" pitchFamily="34" charset="0"/>
              </a:rPr>
              <a:t> 2018 </a:t>
            </a:r>
            <a:r>
              <a:rPr lang="en-US" sz="800" kern="600" spc="93" dirty="0">
                <a:solidFill>
                  <a:schemeClr val="accent3"/>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12957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Rectangle 1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6"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08418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3776" y="2440670"/>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3776" y="3499104"/>
            <a:ext cx="10789920" cy="492443"/>
          </a:xfrm>
        </p:spPr>
        <p:txBody>
          <a:bodyPr wrap="square" lIns="0" tIns="0" rIns="0" bIns="0">
            <a:spAutoFit/>
          </a:bodyPr>
          <a:lstStyle>
            <a:lvl1pPr marL="0" indent="0" algn="l">
              <a:lnSpc>
                <a:spcPct val="100000"/>
              </a:lnSpc>
              <a:spcBef>
                <a:spcPts val="0"/>
              </a:spcBef>
              <a:buNone/>
              <a:defRPr sz="3200" b="1" baseline="0">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3776"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14"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F8A935E9-56F0-4F4A-BC07-96FC02631D5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330"/>
          <a:stretch/>
        </p:blipFill>
        <p:spPr>
          <a:xfrm>
            <a:off x="792481" y="487680"/>
            <a:ext cx="2918419" cy="463296"/>
          </a:xfrm>
          <a:prstGeom prst="rect">
            <a:avLst/>
          </a:prstGeom>
        </p:spPr>
      </p:pic>
    </p:spTree>
    <p:extLst>
      <p:ext uri="{BB962C8B-B14F-4D97-AF65-F5344CB8AC3E}">
        <p14:creationId xmlns:p14="http://schemas.microsoft.com/office/powerpoint/2010/main" val="145165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Research">
    <p:spTree>
      <p:nvGrpSpPr>
        <p:cNvPr id="1" name=""/>
        <p:cNvGrpSpPr/>
        <p:nvPr/>
      </p:nvGrpSpPr>
      <p:grpSpPr>
        <a:xfrm>
          <a:off x="0" y="0"/>
          <a:ext cx="0" cy="0"/>
          <a:chOff x="0" y="0"/>
          <a:chExt cx="0" cy="0"/>
        </a:xfrm>
      </p:grpSpPr>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baseline="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1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C4ABC2EC-15B7-4BE0-834E-7A6944DD4D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1" y="487680"/>
            <a:ext cx="5648121" cy="463296"/>
          </a:xfrm>
          <a:prstGeom prst="rect">
            <a:avLst/>
          </a:prstGeom>
        </p:spPr>
      </p:pic>
    </p:spTree>
    <p:extLst>
      <p:ext uri="{BB962C8B-B14F-4D97-AF65-F5344CB8AC3E}">
        <p14:creationId xmlns:p14="http://schemas.microsoft.com/office/powerpoint/2010/main" val="409745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alytics">
    <p:spTree>
      <p:nvGrpSpPr>
        <p:cNvPr id="1" name=""/>
        <p:cNvGrpSpPr/>
        <p:nvPr/>
      </p:nvGrpSpPr>
      <p:grpSpPr>
        <a:xfrm>
          <a:off x="0" y="0"/>
          <a:ext cx="0" cy="0"/>
          <a:chOff x="0" y="0"/>
          <a:chExt cx="0" cy="0"/>
        </a:xfrm>
      </p:grpSpPr>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1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0D49574C-C6B5-4683-BCDF-03A2F95AE8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 y="487680"/>
            <a:ext cx="5689000" cy="463296"/>
          </a:xfrm>
          <a:prstGeom prst="rect">
            <a:avLst/>
          </a:prstGeom>
        </p:spPr>
      </p:pic>
    </p:spTree>
    <p:extLst>
      <p:ext uri="{BB962C8B-B14F-4D97-AF65-F5344CB8AC3E}">
        <p14:creationId xmlns:p14="http://schemas.microsoft.com/office/powerpoint/2010/main" val="185390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Consulting">
    <p:spTree>
      <p:nvGrpSpPr>
        <p:cNvPr id="1" name=""/>
        <p:cNvGrpSpPr/>
        <p:nvPr/>
      </p:nvGrpSpPr>
      <p:grpSpPr>
        <a:xfrm>
          <a:off x="0" y="0"/>
          <a:ext cx="0" cy="0"/>
          <a:chOff x="0" y="0"/>
          <a:chExt cx="0" cy="0"/>
        </a:xfrm>
      </p:grpSpPr>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10789920" cy="492443"/>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2960"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1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384D20D5-630C-4D25-BBA8-E39B6362B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 y="487680"/>
            <a:ext cx="6097791" cy="463296"/>
          </a:xfrm>
          <a:prstGeom prst="rect">
            <a:avLst/>
          </a:prstGeom>
        </p:spPr>
      </p:pic>
    </p:spTree>
    <p:extLst>
      <p:ext uri="{BB962C8B-B14F-4D97-AF65-F5344CB8AC3E}">
        <p14:creationId xmlns:p14="http://schemas.microsoft.com/office/powerpoint/2010/main" val="253208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client logo">
    <p:spTree>
      <p:nvGrpSpPr>
        <p:cNvPr id="1" name=""/>
        <p:cNvGrpSpPr/>
        <p:nvPr/>
      </p:nvGrpSpPr>
      <p:grpSpPr>
        <a:xfrm>
          <a:off x="0" y="0"/>
          <a:ext cx="0" cy="0"/>
          <a:chOff x="0" y="0"/>
          <a:chExt cx="0" cy="0"/>
        </a:xfrm>
      </p:grpSpPr>
      <p:sp>
        <p:nvSpPr>
          <p:cNvPr id="20" name="Rectangle 19"/>
          <p:cNvSpPr/>
          <p:nvPr/>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dirty="0"/>
              <a:t>Click to add logo</a:t>
            </a:r>
          </a:p>
        </p:txBody>
      </p:sp>
      <p:sp>
        <p:nvSpPr>
          <p:cNvPr id="1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11" name="Picture 10">
            <a:extLst>
              <a:ext uri="{FF2B5EF4-FFF2-40B4-BE49-F238E27FC236}">
                <a16:creationId xmlns:a16="http://schemas.microsoft.com/office/drawing/2014/main" id="{E223D4F5-8F9D-4EDC-BB42-39F2D66A44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330"/>
          <a:stretch/>
        </p:blipFill>
        <p:spPr>
          <a:xfrm>
            <a:off x="792481" y="487680"/>
            <a:ext cx="2918419" cy="463296"/>
          </a:xfrm>
          <a:prstGeom prst="rect">
            <a:avLst/>
          </a:prstGeom>
        </p:spPr>
      </p:pic>
    </p:spTree>
    <p:extLst>
      <p:ext uri="{BB962C8B-B14F-4D97-AF65-F5344CB8AC3E}">
        <p14:creationId xmlns:p14="http://schemas.microsoft.com/office/powerpoint/2010/main" val="260263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Research: client logo">
    <p:spTree>
      <p:nvGrpSpPr>
        <p:cNvPr id="1" name=""/>
        <p:cNvGrpSpPr/>
        <p:nvPr/>
      </p:nvGrpSpPr>
      <p:grpSpPr>
        <a:xfrm>
          <a:off x="0" y="0"/>
          <a:ext cx="0" cy="0"/>
          <a:chOff x="0" y="0"/>
          <a:chExt cx="0" cy="0"/>
        </a:xfrm>
      </p:grpSpPr>
      <p:sp>
        <p:nvSpPr>
          <p:cNvPr id="20" name="Rectangle 19"/>
          <p:cNvSpPr/>
          <p:nvPr/>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dirty="0"/>
              <a:t>Click to add logo</a:t>
            </a:r>
          </a:p>
        </p:txBody>
      </p:sp>
      <p:sp>
        <p:nvSpPr>
          <p:cNvPr id="1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13" name="Picture 12">
            <a:extLst>
              <a:ext uri="{FF2B5EF4-FFF2-40B4-BE49-F238E27FC236}">
                <a16:creationId xmlns:a16="http://schemas.microsoft.com/office/drawing/2014/main" id="{97CF9D92-4691-4BD4-ACC1-E67D868AC8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1" y="487680"/>
            <a:ext cx="5648121" cy="463296"/>
          </a:xfrm>
          <a:prstGeom prst="rect">
            <a:avLst/>
          </a:prstGeom>
        </p:spPr>
      </p:pic>
    </p:spTree>
    <p:extLst>
      <p:ext uri="{BB962C8B-B14F-4D97-AF65-F5344CB8AC3E}">
        <p14:creationId xmlns:p14="http://schemas.microsoft.com/office/powerpoint/2010/main" val="108261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alytics: client logo">
    <p:spTree>
      <p:nvGrpSpPr>
        <p:cNvPr id="1" name=""/>
        <p:cNvGrpSpPr/>
        <p:nvPr/>
      </p:nvGrpSpPr>
      <p:grpSpPr>
        <a:xfrm>
          <a:off x="0" y="0"/>
          <a:ext cx="0" cy="0"/>
          <a:chOff x="0" y="0"/>
          <a:chExt cx="0" cy="0"/>
        </a:xfrm>
      </p:grpSpPr>
      <p:sp>
        <p:nvSpPr>
          <p:cNvPr id="20" name="Rectangle 19"/>
          <p:cNvSpPr/>
          <p:nvPr/>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dirty="0"/>
              <a:t>Click to add logo</a:t>
            </a:r>
          </a:p>
        </p:txBody>
      </p:sp>
      <p:sp>
        <p:nvSpPr>
          <p:cNvPr id="1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13" name="Picture 12">
            <a:extLst>
              <a:ext uri="{FF2B5EF4-FFF2-40B4-BE49-F238E27FC236}">
                <a16:creationId xmlns:a16="http://schemas.microsoft.com/office/drawing/2014/main" id="{5E3DD7C6-A712-441C-8852-46B81D8ADA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 y="487680"/>
            <a:ext cx="5689000" cy="463296"/>
          </a:xfrm>
          <a:prstGeom prst="rect">
            <a:avLst/>
          </a:prstGeom>
        </p:spPr>
      </p:pic>
    </p:spTree>
    <p:extLst>
      <p:ext uri="{BB962C8B-B14F-4D97-AF65-F5344CB8AC3E}">
        <p14:creationId xmlns:p14="http://schemas.microsoft.com/office/powerpoint/2010/main" val="387609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26724029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consulting: client logo">
    <p:spTree>
      <p:nvGrpSpPr>
        <p:cNvPr id="1" name=""/>
        <p:cNvGrpSpPr/>
        <p:nvPr/>
      </p:nvGrpSpPr>
      <p:grpSpPr>
        <a:xfrm>
          <a:off x="0" y="0"/>
          <a:ext cx="0" cy="0"/>
          <a:chOff x="0" y="0"/>
          <a:chExt cx="0" cy="0"/>
        </a:xfrm>
      </p:grpSpPr>
      <p:sp>
        <p:nvSpPr>
          <p:cNvPr id="20" name="Rectangle 19"/>
          <p:cNvSpPr/>
          <p:nvPr/>
        </p:nvSpPr>
        <p:spPr>
          <a:xfrm>
            <a:off x="8412480" y="5222763"/>
            <a:ext cx="3169920" cy="1635237"/>
          </a:xfrm>
          <a:prstGeom prst="rect">
            <a:avLst/>
          </a:prstGeom>
          <a:solidFill>
            <a:srgbClr val="66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Rectangle 7"/>
          <p:cNvSpPr>
            <a:spLocks noChangeArrowheads="1"/>
          </p:cNvSpPr>
          <p:nvPr/>
        </p:nvSpPr>
        <p:spPr bwMode="auto">
          <a:xfrm>
            <a:off x="182881" y="1"/>
            <a:ext cx="12004887" cy="655743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ctrTitle" hasCustomPrompt="1"/>
          </p:nvPr>
        </p:nvSpPr>
        <p:spPr>
          <a:xfrm>
            <a:off x="792480" y="2439115"/>
            <a:ext cx="10789920" cy="664797"/>
          </a:xfrm>
        </p:spPr>
        <p:txBody>
          <a:bodyPr anchor="b" anchorCtr="0"/>
          <a:lstStyle>
            <a:lvl1pPr>
              <a:lnSpc>
                <a:spcPct val="90000"/>
              </a:lnSpc>
              <a:defRPr sz="4800">
                <a:solidFill>
                  <a:schemeClr val="bg1"/>
                </a:solidFill>
              </a:defRPr>
            </a:lvl1pPr>
          </a:lstStyle>
          <a:p>
            <a:r>
              <a:rPr lang="en-US" dirty="0"/>
              <a:t>Click To Edit Presentation Title</a:t>
            </a:r>
          </a:p>
        </p:txBody>
      </p:sp>
      <p:sp>
        <p:nvSpPr>
          <p:cNvPr id="3" name="Subtitle"/>
          <p:cNvSpPr>
            <a:spLocks noGrp="1"/>
          </p:cNvSpPr>
          <p:nvPr>
            <p:ph type="subTitle" idx="1" hasCustomPrompt="1"/>
          </p:nvPr>
        </p:nvSpPr>
        <p:spPr>
          <a:xfrm>
            <a:off x="792480" y="3499104"/>
            <a:ext cx="6400800" cy="984885"/>
          </a:xfrm>
        </p:spPr>
        <p:txBody>
          <a:bodyPr wrap="square" lIns="0" tIns="0" rIns="0" bIns="0">
            <a:spAutoFit/>
          </a:bodyPr>
          <a:lstStyle>
            <a:lvl1pPr marL="0" indent="0" algn="l">
              <a:lnSpc>
                <a:spcPct val="100000"/>
              </a:lnSpc>
              <a:spcBef>
                <a:spcPts val="0"/>
              </a:spcBef>
              <a:buNone/>
              <a:defRPr sz="3200" b="1">
                <a:solidFill>
                  <a:schemeClr val="bg1"/>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add presenter name, title (title un-bolded)</a:t>
            </a:r>
          </a:p>
        </p:txBody>
      </p:sp>
      <p:sp>
        <p:nvSpPr>
          <p:cNvPr id="15" name="Date"/>
          <p:cNvSpPr>
            <a:spLocks noGrp="1"/>
          </p:cNvSpPr>
          <p:nvPr>
            <p:ph type="body" sz="quarter" idx="11" hasCustomPrompt="1"/>
          </p:nvPr>
        </p:nvSpPr>
        <p:spPr>
          <a:xfrm>
            <a:off x="792480" y="5795965"/>
            <a:ext cx="4633307" cy="328295"/>
          </a:xfrm>
        </p:spPr>
        <p:txBody>
          <a:bodyPr wrap="square" lIns="0" tIns="0" rIns="0" bIns="0" anchor="b" anchorCtr="0">
            <a:spAutoFit/>
          </a:bodyPr>
          <a:lstStyle>
            <a:lvl1pPr marL="0" indent="0">
              <a:lnSpc>
                <a:spcPct val="100000"/>
              </a:lnSpc>
              <a:spcBef>
                <a:spcPts val="0"/>
              </a:spcBef>
              <a:spcAft>
                <a:spcPts val="0"/>
              </a:spcAft>
              <a:buNone/>
              <a:defRPr sz="2133" b="0">
                <a:solidFill>
                  <a:schemeClr val="accent2"/>
                </a:solidFill>
                <a:latin typeface="Arial" pitchFamily="34" charset="0"/>
                <a:cs typeface="Arial" pitchFamily="34" charset="0"/>
              </a:defRPr>
            </a:lvl1pPr>
            <a:lvl2pPr marL="0" indent="0">
              <a:lnSpc>
                <a:spcPct val="100000"/>
              </a:lnSpc>
              <a:spcBef>
                <a:spcPts val="0"/>
              </a:spcBef>
              <a:spcAft>
                <a:spcPts val="0"/>
              </a:spcAft>
              <a:buNone/>
              <a:defRPr sz="2133" b="0">
                <a:solidFill>
                  <a:schemeClr val="accent2"/>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the Month DD, </a:t>
            </a:r>
            <a:r>
              <a:rPr lang="en-US" dirty="0" err="1"/>
              <a:t>YYYY</a:t>
            </a:r>
            <a:endParaRPr lang="en-US" dirty="0"/>
          </a:p>
        </p:txBody>
      </p:sp>
      <p:sp>
        <p:nvSpPr>
          <p:cNvPr id="5" name="Rectangle 4"/>
          <p:cNvSpPr/>
          <p:nvPr/>
        </p:nvSpPr>
        <p:spPr>
          <a:xfrm>
            <a:off x="8412480" y="4922196"/>
            <a:ext cx="3169920" cy="1635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Picture Placeholder 6"/>
          <p:cNvSpPr>
            <a:spLocks noGrp="1"/>
          </p:cNvSpPr>
          <p:nvPr>
            <p:ph type="pic" sz="quarter" idx="12" hasCustomPrompt="1"/>
          </p:nvPr>
        </p:nvSpPr>
        <p:spPr>
          <a:xfrm>
            <a:off x="8671236" y="5172367"/>
            <a:ext cx="2652408" cy="1134896"/>
          </a:xfrm>
        </p:spPr>
        <p:txBody>
          <a:bodyPr anchor="ctr"/>
          <a:lstStyle>
            <a:lvl1pPr marL="0" indent="0" algn="ctr">
              <a:buNone/>
              <a:defRPr sz="2400" baseline="0"/>
            </a:lvl1pPr>
          </a:lstStyle>
          <a:p>
            <a:r>
              <a:rPr lang="en-US" dirty="0"/>
              <a:t>Click to add logo</a:t>
            </a:r>
          </a:p>
        </p:txBody>
      </p:sp>
      <p:sp>
        <p:nvSpPr>
          <p:cNvPr id="1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13" name="Picture 12">
            <a:extLst>
              <a:ext uri="{FF2B5EF4-FFF2-40B4-BE49-F238E27FC236}">
                <a16:creationId xmlns:a16="http://schemas.microsoft.com/office/drawing/2014/main" id="{72BC7E0A-6B1B-4C66-83E8-EE70D42A2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 y="487680"/>
            <a:ext cx="6097791" cy="463296"/>
          </a:xfrm>
          <a:prstGeom prst="rect">
            <a:avLst/>
          </a:prstGeom>
        </p:spPr>
      </p:pic>
    </p:spTree>
    <p:extLst>
      <p:ext uri="{BB962C8B-B14F-4D97-AF65-F5344CB8AC3E}">
        <p14:creationId xmlns:p14="http://schemas.microsoft.com/office/powerpoint/2010/main" val="810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17" name="Rectangle 16"/>
          <p:cNvSpPr>
            <a:spLocks noChangeArrowheads="1"/>
          </p:cNvSpPr>
          <p:nvPr/>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 name="Speaker 2"/>
          <p:cNvSpPr>
            <a:spLocks noGrp="1"/>
          </p:cNvSpPr>
          <p:nvPr>
            <p:ph type="body" sz="quarter" idx="12" hasCustomPrompt="1"/>
          </p:nvPr>
        </p:nvSpPr>
        <p:spPr>
          <a:xfrm>
            <a:off x="6492240" y="1871123"/>
            <a:ext cx="48768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5" name="Speaker 1"/>
          <p:cNvSpPr>
            <a:spLocks noGrp="1"/>
          </p:cNvSpPr>
          <p:nvPr>
            <p:ph type="body" sz="quarter" idx="11" hasCustomPrompt="1"/>
          </p:nvPr>
        </p:nvSpPr>
        <p:spPr>
          <a:xfrm>
            <a:off x="792480" y="1871123"/>
            <a:ext cx="48768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baseline="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 name="Website"/>
          <p:cNvSpPr txBox="1"/>
          <p:nvPr/>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dirty="0">
                <a:solidFill>
                  <a:schemeClr val="bg1"/>
                </a:solidFill>
                <a:latin typeface="+mn-lt"/>
              </a:rPr>
              <a:t>FORRESTER.COM</a:t>
            </a:r>
          </a:p>
        </p:txBody>
      </p:sp>
      <p:sp>
        <p:nvSpPr>
          <p:cNvPr id="25" name="Thank you"/>
          <p:cNvSpPr txBox="1"/>
          <p:nvPr/>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dirty="0">
                <a:solidFill>
                  <a:srgbClr val="669933"/>
                </a:solidFill>
              </a:rPr>
              <a:t>Thank you</a:t>
            </a:r>
          </a:p>
        </p:txBody>
      </p:sp>
      <p:sp>
        <p:nvSpPr>
          <p:cNvPr id="20"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4D8C53BB-2612-4B48-A95D-4E79779974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330"/>
          <a:stretch/>
        </p:blipFill>
        <p:spPr>
          <a:xfrm>
            <a:off x="792481" y="487680"/>
            <a:ext cx="2918419" cy="463296"/>
          </a:xfrm>
          <a:prstGeom prst="rect">
            <a:avLst/>
          </a:prstGeom>
        </p:spPr>
      </p:pic>
    </p:spTree>
    <p:extLst>
      <p:ext uri="{BB962C8B-B14F-4D97-AF65-F5344CB8AC3E}">
        <p14:creationId xmlns:p14="http://schemas.microsoft.com/office/powerpoint/2010/main" val="367109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Slide with photo">
    <p:spTree>
      <p:nvGrpSpPr>
        <p:cNvPr id="1" name=""/>
        <p:cNvGrpSpPr/>
        <p:nvPr/>
      </p:nvGrpSpPr>
      <p:grpSpPr>
        <a:xfrm>
          <a:off x="0" y="0"/>
          <a:ext cx="0" cy="0"/>
          <a:chOff x="0" y="0"/>
          <a:chExt cx="0" cy="0"/>
        </a:xfrm>
      </p:grpSpPr>
      <p:sp>
        <p:nvSpPr>
          <p:cNvPr id="15" name="Rectangle 14"/>
          <p:cNvSpPr>
            <a:spLocks noChangeArrowheads="1"/>
          </p:cNvSpPr>
          <p:nvPr/>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Analyst"/>
          <p:cNvSpPr>
            <a:spLocks noGrp="1"/>
          </p:cNvSpPr>
          <p:nvPr>
            <p:ph type="body" sz="quarter" idx="12" hasCustomPrompt="1"/>
          </p:nvPr>
        </p:nvSpPr>
        <p:spPr>
          <a:xfrm>
            <a:off x="2743200" y="1877568"/>
            <a:ext cx="6705600" cy="1641475"/>
          </a:xfrm>
        </p:spPr>
        <p:txBody>
          <a:bodyPr wrap="square" lIns="0" tIns="0" rIns="0" bIns="0">
            <a:spAutoFit/>
          </a:bodyPr>
          <a:lstStyle>
            <a:lvl1pPr marL="0" indent="0">
              <a:lnSpc>
                <a:spcPct val="100000"/>
              </a:lnSpc>
              <a:spcBef>
                <a:spcPts val="0"/>
              </a:spcBef>
              <a:spcAft>
                <a:spcPts val="0"/>
              </a:spcAft>
              <a:buNone/>
              <a:defRPr sz="2667" b="1">
                <a:solidFill>
                  <a:schemeClr val="bg1"/>
                </a:solidFill>
                <a:latin typeface="Arial" pitchFamily="34" charset="0"/>
                <a:cs typeface="Arial" pitchFamily="34" charset="0"/>
              </a:defRPr>
            </a:lvl1pPr>
            <a:lvl2pPr marL="0" indent="0">
              <a:lnSpc>
                <a:spcPct val="100000"/>
              </a:lnSpc>
              <a:spcBef>
                <a:spcPts val="0"/>
              </a:spcBef>
              <a:spcAft>
                <a:spcPts val="0"/>
              </a:spcAft>
              <a:buNone/>
              <a:defRPr sz="2667"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792480" y="1877568"/>
            <a:ext cx="1706880" cy="1706880"/>
          </a:xfrm>
        </p:spPr>
        <p:txBody>
          <a:bodyPr anchor="ctr"/>
          <a:lstStyle>
            <a:lvl1pPr marL="0" indent="0" algn="ctr">
              <a:spcBef>
                <a:spcPts val="0"/>
              </a:spcBef>
              <a:spcAft>
                <a:spcPts val="0"/>
              </a:spcAft>
              <a:buFontTx/>
              <a:buNone/>
              <a:defRPr sz="2667">
                <a:solidFill>
                  <a:schemeClr val="bg1"/>
                </a:solidFill>
              </a:defRPr>
            </a:lvl1pPr>
          </a:lstStyle>
          <a:p>
            <a:r>
              <a:rPr lang="en-US"/>
              <a:t>Click icon to add picture</a:t>
            </a:r>
            <a:endParaRPr lang="en-US" dirty="0"/>
          </a:p>
        </p:txBody>
      </p:sp>
      <p:sp>
        <p:nvSpPr>
          <p:cNvPr id="21" name="Website"/>
          <p:cNvSpPr txBox="1"/>
          <p:nvPr/>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dirty="0">
                <a:solidFill>
                  <a:schemeClr val="bg1"/>
                </a:solidFill>
                <a:latin typeface="+mn-lt"/>
              </a:rPr>
              <a:t>FORRESTER.COM</a:t>
            </a:r>
          </a:p>
        </p:txBody>
      </p:sp>
      <p:sp>
        <p:nvSpPr>
          <p:cNvPr id="24" name="Thank you"/>
          <p:cNvSpPr txBox="1"/>
          <p:nvPr/>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dirty="0">
                <a:solidFill>
                  <a:srgbClr val="669933"/>
                </a:solidFill>
              </a:rPr>
              <a:t>Thank you</a:t>
            </a: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9" name="Picture 8">
            <a:extLst>
              <a:ext uri="{FF2B5EF4-FFF2-40B4-BE49-F238E27FC236}">
                <a16:creationId xmlns:a16="http://schemas.microsoft.com/office/drawing/2014/main" id="{5EE4857B-F5B4-4CB7-87B2-F15960D410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330"/>
          <a:stretch/>
        </p:blipFill>
        <p:spPr>
          <a:xfrm>
            <a:off x="792481" y="487680"/>
            <a:ext cx="2918419" cy="463296"/>
          </a:xfrm>
          <a:prstGeom prst="rect">
            <a:avLst/>
          </a:prstGeom>
        </p:spPr>
      </p:pic>
    </p:spTree>
    <p:extLst>
      <p:ext uri="{BB962C8B-B14F-4D97-AF65-F5344CB8AC3E}">
        <p14:creationId xmlns:p14="http://schemas.microsoft.com/office/powerpoint/2010/main" val="80356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Slide with 2  photos">
    <p:spTree>
      <p:nvGrpSpPr>
        <p:cNvPr id="1" name=""/>
        <p:cNvGrpSpPr/>
        <p:nvPr/>
      </p:nvGrpSpPr>
      <p:grpSpPr>
        <a:xfrm>
          <a:off x="0" y="0"/>
          <a:ext cx="0" cy="0"/>
          <a:chOff x="0" y="0"/>
          <a:chExt cx="0" cy="0"/>
        </a:xfrm>
      </p:grpSpPr>
      <p:sp>
        <p:nvSpPr>
          <p:cNvPr id="21" name="Rectangle 20"/>
          <p:cNvSpPr>
            <a:spLocks noChangeArrowheads="1"/>
          </p:cNvSpPr>
          <p:nvPr/>
        </p:nvSpPr>
        <p:spPr bwMode="auto">
          <a:xfrm>
            <a:off x="182880" y="1"/>
            <a:ext cx="12009120" cy="6557433"/>
          </a:xfrm>
          <a:prstGeom prst="rect">
            <a:avLst/>
          </a:prstGeom>
          <a:solidFill>
            <a:srgbClr val="333333"/>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9" name="Analyst"/>
          <p:cNvSpPr>
            <a:spLocks noGrp="1"/>
          </p:cNvSpPr>
          <p:nvPr>
            <p:ph type="body" sz="quarter" idx="12" hasCustomPrompt="1"/>
          </p:nvPr>
        </p:nvSpPr>
        <p:spPr>
          <a:xfrm>
            <a:off x="2255520" y="1877569"/>
            <a:ext cx="3668345" cy="1846660"/>
          </a:xfrm>
        </p:spPr>
        <p:txBody>
          <a:bodyPr wrap="square" lIns="0" tIns="0" rIns="0" bIns="0">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20" name="Photo"/>
          <p:cNvSpPr>
            <a:spLocks noGrp="1"/>
          </p:cNvSpPr>
          <p:nvPr>
            <p:ph type="pic" sz="quarter" idx="13"/>
          </p:nvPr>
        </p:nvSpPr>
        <p:spPr>
          <a:xfrm>
            <a:off x="792480" y="1877568"/>
            <a:ext cx="1219200" cy="1219200"/>
          </a:xfrm>
        </p:spPr>
        <p:txBody>
          <a:bodyPr anchor="ctr"/>
          <a:lstStyle>
            <a:lvl1pPr marL="0" indent="0" algn="ctr">
              <a:spcBef>
                <a:spcPts val="0"/>
              </a:spcBef>
              <a:spcAft>
                <a:spcPts val="0"/>
              </a:spcAft>
              <a:buFontTx/>
              <a:buNone/>
              <a:defRPr sz="1600">
                <a:solidFill>
                  <a:schemeClr val="bg1"/>
                </a:solidFill>
              </a:defRPr>
            </a:lvl1pPr>
          </a:lstStyle>
          <a:p>
            <a:r>
              <a:rPr lang="en-US"/>
              <a:t>Click icon to add picture</a:t>
            </a:r>
            <a:endParaRPr lang="en-US" dirty="0"/>
          </a:p>
        </p:txBody>
      </p:sp>
      <p:sp>
        <p:nvSpPr>
          <p:cNvPr id="11" name="Analyst"/>
          <p:cNvSpPr>
            <a:spLocks noGrp="1"/>
          </p:cNvSpPr>
          <p:nvPr>
            <p:ph type="body" sz="quarter" idx="14" hasCustomPrompt="1"/>
          </p:nvPr>
        </p:nvSpPr>
        <p:spPr>
          <a:xfrm>
            <a:off x="7961375" y="1877569"/>
            <a:ext cx="3664055" cy="1846660"/>
          </a:xfrm>
        </p:spPr>
        <p:txBody>
          <a:bodyPr wrap="square" lIns="0" tIns="0" rIns="0" bIns="0">
            <a:spAutoFit/>
          </a:bodyPr>
          <a:lstStyle>
            <a:lvl1pPr marL="0" indent="0">
              <a:lnSpc>
                <a:spcPct val="100000"/>
              </a:lnSpc>
              <a:spcBef>
                <a:spcPts val="0"/>
              </a:spcBef>
              <a:spcAft>
                <a:spcPts val="0"/>
              </a:spcAft>
              <a:buNone/>
              <a:defRPr sz="2400" b="1">
                <a:solidFill>
                  <a:schemeClr val="bg1"/>
                </a:solidFill>
                <a:latin typeface="Arial" pitchFamily="34" charset="0"/>
                <a:cs typeface="Arial" pitchFamily="34" charset="0"/>
              </a:defRPr>
            </a:lvl1pPr>
            <a:lvl2pPr marL="0" indent="0">
              <a:lnSpc>
                <a:spcPct val="100000"/>
              </a:lnSpc>
              <a:spcBef>
                <a:spcPts val="0"/>
              </a:spcBef>
              <a:spcAft>
                <a:spcPts val="0"/>
              </a:spcAft>
              <a:buNone/>
              <a:defRPr sz="2400" b="0">
                <a:solidFill>
                  <a:schemeClr val="bg1"/>
                </a:solidFill>
                <a:latin typeface="Arial" pitchFamily="34" charset="0"/>
                <a:cs typeface="Arial" pitchFamily="34" charset="0"/>
              </a:defRPr>
            </a:lvl2pPr>
            <a:lvl3pPr marL="0" indent="0">
              <a:lnSpc>
                <a:spcPct val="125000"/>
              </a:lnSpc>
              <a:spcBef>
                <a:spcPts val="0"/>
              </a:spcBef>
              <a:buNone/>
              <a:defRPr sz="2667" b="0">
                <a:solidFill>
                  <a:schemeClr val="tx2"/>
                </a:solidFill>
                <a:latin typeface="Arial" pitchFamily="34" charset="0"/>
                <a:cs typeface="Arial" pitchFamily="34" charset="0"/>
              </a:defRPr>
            </a:lvl3pPr>
            <a:lvl4pPr marL="0" indent="0">
              <a:lnSpc>
                <a:spcPct val="125000"/>
              </a:lnSpc>
              <a:spcBef>
                <a:spcPts val="0"/>
              </a:spcBef>
              <a:buNone/>
              <a:defRPr sz="2667" b="0">
                <a:solidFill>
                  <a:schemeClr val="tx2"/>
                </a:solidFill>
                <a:latin typeface="Arial" pitchFamily="34" charset="0"/>
                <a:cs typeface="Arial" pitchFamily="34" charset="0"/>
              </a:defRPr>
            </a:lvl4pPr>
            <a:lvl5pPr marL="0" indent="0">
              <a:lnSpc>
                <a:spcPct val="125000"/>
              </a:lnSpc>
              <a:spcBef>
                <a:spcPts val="0"/>
              </a:spcBef>
              <a:buNone/>
              <a:defRPr sz="2667" b="0">
                <a:solidFill>
                  <a:schemeClr val="tx2"/>
                </a:solidFill>
                <a:latin typeface="Arial" pitchFamily="34" charset="0"/>
                <a:cs typeface="Arial" pitchFamily="34" charset="0"/>
              </a:defRPr>
            </a:lvl5pPr>
          </a:lstStyle>
          <a:p>
            <a:pPr lvl="0"/>
            <a:r>
              <a:rPr lang="en-US" dirty="0"/>
              <a:t>Click to add presenter name</a:t>
            </a:r>
          </a:p>
          <a:p>
            <a:pPr lvl="1"/>
            <a:r>
              <a:rPr lang="en-US" dirty="0"/>
              <a:t>+1 ###-###-####</a:t>
            </a:r>
          </a:p>
          <a:p>
            <a:pPr lvl="1"/>
            <a:r>
              <a:rPr lang="en-US" dirty="0"/>
              <a:t>____@forrester.com</a:t>
            </a:r>
          </a:p>
          <a:p>
            <a:pPr lvl="1"/>
            <a:r>
              <a:rPr lang="en-US" dirty="0"/>
              <a:t>@</a:t>
            </a:r>
            <a:r>
              <a:rPr lang="en-US" dirty="0" err="1"/>
              <a:t>twitterhandle</a:t>
            </a:r>
            <a:endParaRPr lang="en-US" dirty="0"/>
          </a:p>
        </p:txBody>
      </p:sp>
      <p:sp>
        <p:nvSpPr>
          <p:cNvPr id="12" name="Photo"/>
          <p:cNvSpPr>
            <a:spLocks noGrp="1"/>
          </p:cNvSpPr>
          <p:nvPr>
            <p:ph type="pic" sz="quarter" idx="15"/>
          </p:nvPr>
        </p:nvSpPr>
        <p:spPr>
          <a:xfrm>
            <a:off x="6498336" y="1877568"/>
            <a:ext cx="1219200" cy="1219200"/>
          </a:xfrm>
        </p:spPr>
        <p:txBody>
          <a:bodyPr anchor="ctr"/>
          <a:lstStyle>
            <a:lvl1pPr marL="0" indent="0" algn="ctr">
              <a:spcBef>
                <a:spcPts val="0"/>
              </a:spcBef>
              <a:spcAft>
                <a:spcPts val="0"/>
              </a:spcAft>
              <a:buFontTx/>
              <a:buNone/>
              <a:defRPr sz="1600">
                <a:solidFill>
                  <a:schemeClr val="bg1"/>
                </a:solidFill>
              </a:defRPr>
            </a:lvl1pPr>
          </a:lstStyle>
          <a:p>
            <a:r>
              <a:rPr lang="en-US"/>
              <a:t>Click icon to add picture</a:t>
            </a:r>
            <a:endParaRPr lang="en-US" dirty="0"/>
          </a:p>
        </p:txBody>
      </p:sp>
      <p:sp>
        <p:nvSpPr>
          <p:cNvPr id="24" name="Website"/>
          <p:cNvSpPr txBox="1"/>
          <p:nvPr/>
        </p:nvSpPr>
        <p:spPr>
          <a:xfrm>
            <a:off x="792480" y="5833062"/>
            <a:ext cx="3759200" cy="287323"/>
          </a:xfrm>
          <a:prstGeom prst="rect">
            <a:avLst/>
          </a:prstGeom>
          <a:noFill/>
        </p:spPr>
        <p:txBody>
          <a:bodyPr wrap="square" lIns="0" tIns="0" rIns="0" bIns="0" rtlCol="0" anchor="b">
            <a:spAutoFit/>
          </a:bodyPr>
          <a:lstStyle/>
          <a:p>
            <a:pPr algn="l">
              <a:spcAft>
                <a:spcPts val="800"/>
              </a:spcAft>
            </a:pPr>
            <a:r>
              <a:rPr lang="en-US" sz="1867" b="1" i="0" spc="133" baseline="0" dirty="0">
                <a:solidFill>
                  <a:schemeClr val="bg1"/>
                </a:solidFill>
                <a:latin typeface="+mn-lt"/>
              </a:rPr>
              <a:t>FORRESTER.COM</a:t>
            </a:r>
          </a:p>
        </p:txBody>
      </p:sp>
      <p:sp>
        <p:nvSpPr>
          <p:cNvPr id="25" name="Thank you"/>
          <p:cNvSpPr txBox="1"/>
          <p:nvPr/>
        </p:nvSpPr>
        <p:spPr>
          <a:xfrm>
            <a:off x="377953" y="4012596"/>
            <a:ext cx="9142703" cy="1969770"/>
          </a:xfrm>
          <a:prstGeom prst="rect">
            <a:avLst/>
          </a:prstGeom>
          <a:noFill/>
        </p:spPr>
        <p:txBody>
          <a:bodyPr wrap="square" lIns="0" tIns="0" rIns="0" bIns="0" rtlCol="0" anchor="t" anchorCtr="0">
            <a:spAutoFit/>
          </a:bodyPr>
          <a:lstStyle/>
          <a:p>
            <a:pPr>
              <a:lnSpc>
                <a:spcPct val="100000"/>
              </a:lnSpc>
            </a:pPr>
            <a:r>
              <a:rPr lang="en-US" sz="12800" b="0" dirty="0">
                <a:solidFill>
                  <a:srgbClr val="669933"/>
                </a:solidFill>
              </a:rPr>
              <a:t>Thank you</a:t>
            </a:r>
          </a:p>
        </p:txBody>
      </p:sp>
      <p:sp>
        <p:nvSpPr>
          <p:cNvPr id="2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pic>
        <p:nvPicPr>
          <p:cNvPr id="13" name="Picture 12">
            <a:extLst>
              <a:ext uri="{FF2B5EF4-FFF2-40B4-BE49-F238E27FC236}">
                <a16:creationId xmlns:a16="http://schemas.microsoft.com/office/drawing/2014/main" id="{4D27C04F-EE6C-48B1-B359-2EB260C223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8330"/>
          <a:stretch/>
        </p:blipFill>
        <p:spPr>
          <a:xfrm>
            <a:off x="792481" y="487680"/>
            <a:ext cx="2918419" cy="463296"/>
          </a:xfrm>
          <a:prstGeom prst="rect">
            <a:avLst/>
          </a:prstGeom>
        </p:spPr>
      </p:pic>
    </p:spTree>
    <p:extLst>
      <p:ext uri="{BB962C8B-B14F-4D97-AF65-F5344CB8AC3E}">
        <p14:creationId xmlns:p14="http://schemas.microsoft.com/office/powerpoint/2010/main" val="181670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UVP">
    <p:spTree>
      <p:nvGrpSpPr>
        <p:cNvPr id="1" name=""/>
        <p:cNvGrpSpPr/>
        <p:nvPr/>
      </p:nvGrpSpPr>
      <p:grpSpPr>
        <a:xfrm>
          <a:off x="0" y="0"/>
          <a:ext cx="0" cy="0"/>
          <a:chOff x="0" y="0"/>
          <a:chExt cx="0" cy="0"/>
        </a:xfrm>
      </p:grpSpPr>
      <p:sp>
        <p:nvSpPr>
          <p:cNvPr id="17" name="Rectangle 16"/>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10" name="Group 9"/>
          <p:cNvGrpSpPr/>
          <p:nvPr/>
        </p:nvGrpSpPr>
        <p:grpSpPr>
          <a:xfrm>
            <a:off x="309034" y="-1863"/>
            <a:ext cx="11882967" cy="6559296"/>
            <a:chOff x="231775" y="0"/>
            <a:chExt cx="8912225" cy="4919472"/>
          </a:xfrm>
        </p:grpSpPr>
        <p:sp>
          <p:nvSpPr>
            <p:cNvPr id="12" name="Rectangle 11"/>
            <p:cNvSpPr>
              <a:spLocks noChangeArrowheads="1"/>
            </p:cNvSpPr>
            <p:nvPr/>
          </p:nvSpPr>
          <p:spPr bwMode="auto">
            <a:xfrm>
              <a:off x="231775" y="0"/>
              <a:ext cx="8909050" cy="49180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40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58" r="56" b="4356"/>
            <a:stretch/>
          </p:blipFill>
          <p:spPr>
            <a:xfrm>
              <a:off x="237744" y="0"/>
              <a:ext cx="8906256" cy="4919472"/>
            </a:xfrm>
            <a:prstGeom prst="rect">
              <a:avLst/>
            </a:prstGeom>
          </p:spPr>
        </p:pic>
      </p:grpSp>
      <p:sp>
        <p:nvSpPr>
          <p:cNvPr id="7" name="UVP"/>
          <p:cNvSpPr txBox="1">
            <a:spLocks/>
          </p:cNvSpPr>
          <p:nvPr/>
        </p:nvSpPr>
        <p:spPr>
          <a:xfrm>
            <a:off x="487680" y="548641"/>
            <a:ext cx="6929120" cy="2297809"/>
          </a:xfrm>
          <a:prstGeom prst="rect">
            <a:avLst/>
          </a:prstGeom>
        </p:spPr>
        <p:txBody>
          <a:bodyPr vert="horz" lIns="0" tIns="0" rIns="0" bIns="0" rtlCol="0" anchor="t" anchorCtr="0">
            <a:spAutoFit/>
          </a:bodyPr>
          <a:lstStyle>
            <a:lvl1pPr algn="l" defTabSz="914400" rtl="0" eaLnBrk="1" latinLnBrk="0" hangingPunct="1">
              <a:lnSpc>
                <a:spcPct val="90000"/>
              </a:lnSpc>
              <a:spcBef>
                <a:spcPct val="0"/>
              </a:spcBef>
              <a:buNone/>
              <a:defRPr sz="3200" b="1" kern="1200">
                <a:solidFill>
                  <a:schemeClr val="tx1"/>
                </a:solidFill>
                <a:latin typeface="Arial" pitchFamily="34" charset="0"/>
                <a:ea typeface="+mj-ea"/>
                <a:cs typeface="Arial" pitchFamily="34" charset="0"/>
              </a:defRPr>
            </a:lvl1pPr>
          </a:lstStyle>
          <a:p>
            <a:pPr>
              <a:lnSpc>
                <a:spcPct val="100000"/>
              </a:lnSpc>
            </a:pPr>
            <a:r>
              <a:rPr lang="en-US" sz="3733" b="0" dirty="0"/>
              <a:t>We work with business and technology leaders to develop customer-obsessed strategies that drive growth.</a:t>
            </a:r>
          </a:p>
        </p:txBody>
      </p:sp>
      <p:sp>
        <p:nvSpPr>
          <p:cNvPr id="18"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28948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13" name="Rectangle 12"/>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9" name="Title"/>
          <p:cNvSpPr>
            <a:spLocks noGrp="1"/>
          </p:cNvSpPr>
          <p:nvPr>
            <p:ph type="title" hasCustomPrompt="1"/>
          </p:nvPr>
        </p:nvSpPr>
        <p:spPr>
          <a:xfrm>
            <a:off x="487680" y="365760"/>
            <a:ext cx="11399520" cy="486664"/>
          </a:xfrm>
        </p:spPr>
        <p:txBody>
          <a:bodyPr/>
          <a:lstStyle>
            <a:lvl1pPr>
              <a:defRPr baseline="0"/>
            </a:lvl1pPr>
          </a:lstStyle>
          <a:p>
            <a:r>
              <a:rPr lang="en-US" dirty="0"/>
              <a:t>Slide title: No more than one line</a:t>
            </a:r>
          </a:p>
        </p:txBody>
      </p:sp>
      <p:sp>
        <p:nvSpPr>
          <p:cNvPr id="6" name="Text"/>
          <p:cNvSpPr>
            <a:spLocks noGrp="1"/>
          </p:cNvSpPr>
          <p:nvPr>
            <p:ph type="body" sz="quarter" idx="12" hasCustomPrompt="1"/>
          </p:nvPr>
        </p:nvSpPr>
        <p:spPr>
          <a:xfrm>
            <a:off x="487680" y="1219201"/>
            <a:ext cx="11399520" cy="2257028"/>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cNvSpPr>
            <a:spLocks noGrp="1"/>
          </p:cNvSpPr>
          <p:nvPr>
            <p:ph type="pic" idx="1"/>
          </p:nvPr>
        </p:nvSpPr>
        <p:spPr>
          <a:xfrm>
            <a:off x="487680" y="2133600"/>
            <a:ext cx="11399520" cy="3877056"/>
          </a:xfrm>
        </p:spPr>
        <p:txBody>
          <a:bodyPr anchor="ct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11" name="Source line"/>
          <p:cNvSpPr>
            <a:spLocks noGrp="1"/>
          </p:cNvSpPr>
          <p:nvPr>
            <p:ph type="body" sz="half" idx="2"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4"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5"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37954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4" name="Rectangle 13"/>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nchor="t" anchorCtr="0"/>
          <a:lstStyle>
            <a:lvl1pPr algn="l">
              <a:defRPr sz="3467" b="1"/>
            </a:lvl1pPr>
          </a:lstStyle>
          <a:p>
            <a:r>
              <a:rPr lang="en-US" dirty="0"/>
              <a:t>Click to add title (one line only)</a:t>
            </a:r>
          </a:p>
        </p:txBody>
      </p:sp>
      <p:sp>
        <p:nvSpPr>
          <p:cNvPr id="4" name="Caption"/>
          <p:cNvSpPr>
            <a:spLocks noGrp="1"/>
          </p:cNvSpPr>
          <p:nvPr>
            <p:ph type="body" sz="half" idx="2" hasCustomPrompt="1"/>
          </p:nvPr>
        </p:nvSpPr>
        <p:spPr>
          <a:xfrm>
            <a:off x="487680" y="1219200"/>
            <a:ext cx="4632960" cy="4791456"/>
          </a:xfrm>
        </p:spPr>
        <p:txBody>
          <a:bodyPr/>
          <a:lstStyle>
            <a:lvl1pPr marL="182875" indent="-182875">
              <a:spcBef>
                <a:spcPts val="400"/>
              </a:spcBef>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a caption for the image at right</a:t>
            </a:r>
          </a:p>
        </p:txBody>
      </p:sp>
      <p:sp>
        <p:nvSpPr>
          <p:cNvPr id="3" name="Content"/>
          <p:cNvSpPr>
            <a:spLocks noGrp="1"/>
          </p:cNvSpPr>
          <p:nvPr>
            <p:ph idx="1" hasCustomPrompt="1"/>
          </p:nvPr>
        </p:nvSpPr>
        <p:spPr>
          <a:xfrm>
            <a:off x="5512341" y="1219200"/>
            <a:ext cx="6374860" cy="4791456"/>
          </a:xfrm>
        </p:spPr>
        <p:txBody>
          <a:bodyPr anchor="ctr"/>
          <a:lstStyle>
            <a:lvl1pPr marL="0" indent="0" algn="ctr">
              <a:spcBef>
                <a:spcPts val="0"/>
              </a:spcBef>
              <a:spcAft>
                <a:spcPts val="0"/>
              </a:spcAft>
              <a:buClr>
                <a:srgbClr val="669933"/>
              </a:buClr>
              <a:buSzPct val="100000"/>
              <a:buFontTx/>
              <a:buNone/>
              <a:defRPr sz="2400" baseline="0">
                <a:latin typeface="Arial" pitchFamily="34" charset="0"/>
                <a:cs typeface="Arial" pitchFamily="34" charset="0"/>
              </a:defRPr>
            </a:lvl1pPr>
            <a:lvl2pPr marL="0" indent="0">
              <a:spcBef>
                <a:spcPts val="0"/>
              </a:spcBef>
              <a:spcAft>
                <a:spcPts val="0"/>
              </a:spcAft>
              <a:buClr>
                <a:srgbClr val="669933"/>
              </a:buClr>
              <a:buFontTx/>
              <a:buNone/>
              <a:defRPr sz="2933">
                <a:latin typeface="Arial" pitchFamily="34" charset="0"/>
                <a:cs typeface="Arial" pitchFamily="34" charset="0"/>
              </a:defRPr>
            </a:lvl2pPr>
            <a:lvl3pPr marL="0" indent="0">
              <a:spcBef>
                <a:spcPts val="0"/>
              </a:spcBef>
              <a:spcAft>
                <a:spcPts val="0"/>
              </a:spcAft>
              <a:buClr>
                <a:schemeClr val="tx2"/>
              </a:buClr>
              <a:buFontTx/>
              <a:buNone/>
              <a:defRPr sz="2933">
                <a:latin typeface="Arial" pitchFamily="34" charset="0"/>
                <a:cs typeface="Arial" pitchFamily="34" charset="0"/>
              </a:defRPr>
            </a:lvl3pPr>
            <a:lvl4pPr marL="0" indent="0">
              <a:spcBef>
                <a:spcPts val="0"/>
              </a:spcBef>
              <a:spcAft>
                <a:spcPts val="0"/>
              </a:spcAft>
              <a:buClr>
                <a:schemeClr val="tx2"/>
              </a:buClr>
              <a:buFontTx/>
              <a:buNone/>
              <a:defRPr sz="2933">
                <a:latin typeface="Arial" pitchFamily="34" charset="0"/>
                <a:cs typeface="Arial" pitchFamily="34" charset="0"/>
              </a:defRPr>
            </a:lvl4pPr>
            <a:lvl5pPr marL="0" indent="0">
              <a:spcBef>
                <a:spcPts val="0"/>
              </a:spcBef>
              <a:spcAft>
                <a:spcPts val="0"/>
              </a:spcAft>
              <a:buClr>
                <a:schemeClr val="tx2"/>
              </a:buClr>
              <a:buFontTx/>
              <a:buNone/>
              <a:defRPr sz="2933">
                <a:latin typeface="Arial" pitchFamily="34" charset="0"/>
                <a:cs typeface="Arial" pitchFamily="34" charset="0"/>
              </a:defRPr>
            </a:lvl5pPr>
            <a:lvl6pPr>
              <a:defRPr sz="2667"/>
            </a:lvl6pPr>
            <a:lvl7pPr>
              <a:defRPr sz="2667"/>
            </a:lvl7pPr>
            <a:lvl8pPr>
              <a:defRPr sz="2667"/>
            </a:lvl8pPr>
            <a:lvl9pPr>
              <a:defRPr sz="2667"/>
            </a:lvl9pPr>
          </a:lstStyle>
          <a:p>
            <a:pPr lvl="0"/>
            <a:r>
              <a:rPr lang="en-US" dirty="0"/>
              <a:t>Click icon to add a graphic</a:t>
            </a:r>
          </a:p>
        </p:txBody>
      </p:sp>
      <p:sp>
        <p:nvSpPr>
          <p:cNvPr id="13" name="Source line"/>
          <p:cNvSpPr>
            <a:spLocks noGrp="1"/>
          </p:cNvSpPr>
          <p:nvPr>
            <p:ph type="body" sz="half" idx="10"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5"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6"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07232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2" name="Rectangle 11"/>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lstStyle/>
          <a:p>
            <a:r>
              <a:rPr lang="en-US" dirty="0"/>
              <a:t>Click to add title (one line only)</a:t>
            </a:r>
          </a:p>
        </p:txBody>
      </p:sp>
      <p:sp>
        <p:nvSpPr>
          <p:cNvPr id="3" name="Text 1"/>
          <p:cNvSpPr>
            <a:spLocks noGrp="1"/>
          </p:cNvSpPr>
          <p:nvPr>
            <p:ph sz="half" idx="1" hasCustomPrompt="1"/>
          </p:nvPr>
        </p:nvSpPr>
        <p:spPr>
          <a:xfrm>
            <a:off x="48768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2"/>
          <p:cNvSpPr>
            <a:spLocks noGrp="1"/>
          </p:cNvSpPr>
          <p:nvPr>
            <p:ph sz="half" idx="2" hasCustomPrompt="1"/>
          </p:nvPr>
        </p:nvSpPr>
        <p:spPr>
          <a:xfrm>
            <a:off x="6400800" y="1219200"/>
            <a:ext cx="5486400" cy="4791456"/>
          </a:xfrm>
        </p:spPr>
        <p:txBody>
          <a:bodyPr/>
          <a:lstStyle>
            <a:lvl1pPr marL="219451" indent="-219451">
              <a:buClr>
                <a:srgbClr val="669933"/>
              </a:buClr>
              <a:defRPr sz="2933"/>
            </a:lvl1pPr>
            <a:lvl2pPr>
              <a:buClr>
                <a:srgbClr val="669933"/>
              </a:buClr>
              <a:defRPr sz="2400"/>
            </a:lvl2pPr>
            <a:lvl3pPr>
              <a:buClr>
                <a:schemeClr val="tx2"/>
              </a:buClr>
              <a:defRPr sz="2133"/>
            </a:lvl3pPr>
            <a:lvl4pPr>
              <a:buClr>
                <a:schemeClr val="tx2"/>
              </a:buClr>
              <a:defRPr sz="2133"/>
            </a:lvl4pPr>
            <a:lvl5pPr>
              <a:buClr>
                <a:schemeClr val="tx2"/>
              </a:buClr>
              <a:defRPr sz="2133"/>
            </a:lvl5pPr>
            <a:lvl6pPr>
              <a:defRPr sz="2400"/>
            </a:lvl6pPr>
            <a:lvl7pPr>
              <a:defRPr sz="2400"/>
            </a:lvl7pPr>
            <a:lvl8pPr>
              <a:defRPr sz="2400"/>
            </a:lvl8pPr>
            <a:lvl9pPr>
              <a:defRPr sz="24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ource line"/>
          <p:cNvSpPr>
            <a:spLocks noGrp="1"/>
          </p:cNvSpPr>
          <p:nvPr>
            <p:ph type="body" sz="half" idx="10"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3"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4"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3635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6" name="Rectangle 15"/>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487680" y="1828800"/>
            <a:ext cx="5486400" cy="4181856"/>
          </a:xfrm>
        </p:spPr>
        <p:txBody>
          <a:bodyPr/>
          <a:lstStyle>
            <a:lvl1pPr marL="182875" indent="-182875">
              <a:spcBef>
                <a:spcPts val="400"/>
              </a:spcBef>
              <a:buClr>
                <a:srgbClr val="669933"/>
              </a:buClr>
              <a:buFont typeface="Arial" panose="020B0604020202020204" pitchFamily="34" charset="0"/>
              <a:buChar char="•"/>
              <a:defRPr sz="2133"/>
            </a:lvl1pPr>
            <a:lvl2pPr marL="914377" indent="-182875">
              <a:buClr>
                <a:schemeClr val="tx2"/>
              </a:buClr>
              <a:buFont typeface="Arial" panose="020B0604020202020204" pitchFamily="34" charset="0"/>
              <a:buChar char="›"/>
              <a:defRPr lang="en-US" sz="2133" kern="1200" dirty="0" smtClean="0">
                <a:solidFill>
                  <a:schemeClr val="tx1"/>
                </a:solidFill>
                <a:latin typeface="Arial" pitchFamily="34" charset="0"/>
                <a:ea typeface="+mn-ea"/>
                <a:cs typeface="Arial" pitchFamily="34" charset="0"/>
              </a:defRPr>
            </a:lvl2pPr>
            <a:lvl3pPr marL="914377">
              <a:buClr>
                <a:schemeClr val="tx2"/>
              </a:buClr>
              <a:defRPr sz="2133"/>
            </a:lvl3pPr>
            <a:lvl4pPr marL="914377">
              <a:buClr>
                <a:schemeClr val="tx2"/>
              </a:buClr>
              <a:defRPr sz="2133"/>
            </a:lvl4pPr>
            <a:lvl5pPr marL="914377">
              <a:buClr>
                <a:schemeClr val="tx2"/>
              </a:buClr>
              <a:defRPr sz="2133"/>
            </a:lvl5pPr>
            <a:lvl6pPr>
              <a:defRPr sz="2133"/>
            </a:lvl6pPr>
            <a:lvl7pPr>
              <a:defRPr sz="2133"/>
            </a:lvl7pPr>
            <a:lvl8pPr>
              <a:defRPr sz="2133"/>
            </a:lvl8pPr>
            <a:lvl9pPr>
              <a:defRPr sz="2133"/>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6400800" y="1828800"/>
            <a:ext cx="5486400" cy="4181856"/>
          </a:xfrm>
        </p:spPr>
        <p:txBody>
          <a:bodyPr/>
          <a:lstStyle>
            <a:lvl1pPr marL="182875" indent="-182875">
              <a:spcBef>
                <a:spcPts val="400"/>
              </a:spcBef>
              <a:buClr>
                <a:srgbClr val="669933"/>
              </a:buClr>
              <a:buFont typeface="Arial" panose="020B0604020202020204" pitchFamily="34" charset="0"/>
              <a:buChar char="•"/>
              <a:defRPr lang="en-US" sz="2133" b="0" kern="1200" dirty="0" smtClean="0">
                <a:solidFill>
                  <a:schemeClr val="tx1"/>
                </a:solidFill>
                <a:latin typeface="+mj-lt"/>
                <a:ea typeface="+mn-ea"/>
                <a:cs typeface="Arial" pitchFamily="34" charset="0"/>
              </a:defRPr>
            </a:lvl1pPr>
            <a:lvl2pPr marL="914377" indent="-182875">
              <a:buClr>
                <a:schemeClr val="tx2"/>
              </a:buClr>
              <a:buFont typeface="Arial" panose="020B0604020202020204" pitchFamily="34" charset="0"/>
              <a:buChar char="›"/>
              <a:defRPr sz="2133"/>
            </a:lvl2pPr>
            <a:lvl3pPr marL="914377" indent="-182875">
              <a:buClr>
                <a:schemeClr val="tx2"/>
              </a:buClr>
              <a:buFont typeface="Arial" panose="020B0604020202020204" pitchFamily="34" charset="0"/>
              <a:buChar char="›"/>
              <a:defRPr sz="2133"/>
            </a:lvl3pPr>
            <a:lvl4pPr marL="914377" indent="-182875">
              <a:buClr>
                <a:schemeClr val="tx2"/>
              </a:buClr>
              <a:buFont typeface="Arial" panose="020B0604020202020204" pitchFamily="34" charset="0"/>
              <a:buChar char="›"/>
              <a:defRPr sz="2133"/>
            </a:lvl4pPr>
            <a:lvl5pPr marL="914377" indent="-182875">
              <a:buClr>
                <a:schemeClr val="tx2"/>
              </a:buClr>
              <a:buFont typeface="Arial" panose="020B0604020202020204" pitchFamily="34" charset="0"/>
              <a:buChar char="›"/>
              <a:defRPr sz="2133"/>
            </a:lvl5pPr>
            <a:lvl6pPr>
              <a:defRPr sz="2133"/>
            </a:lvl6pPr>
            <a:lvl7pPr>
              <a:defRPr sz="2133"/>
            </a:lvl7pPr>
            <a:lvl8pPr>
              <a:defRPr sz="2133"/>
            </a:lvl8pPr>
            <a:lvl9pPr>
              <a:defRPr sz="2133"/>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487680" y="1219199"/>
            <a:ext cx="548640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add headline text</a:t>
            </a:r>
          </a:p>
        </p:txBody>
      </p:sp>
      <p:sp>
        <p:nvSpPr>
          <p:cNvPr id="5" name="Subtitle 2"/>
          <p:cNvSpPr>
            <a:spLocks noGrp="1"/>
          </p:cNvSpPr>
          <p:nvPr>
            <p:ph type="body" sz="quarter" idx="3" hasCustomPrompt="1"/>
          </p:nvPr>
        </p:nvSpPr>
        <p:spPr>
          <a:xfrm>
            <a:off x="6400800" y="1219199"/>
            <a:ext cx="5486400" cy="369332"/>
          </a:xfrm>
        </p:spPr>
        <p:txBody>
          <a:bodyPr anchor="t" anchorCtr="0">
            <a:spAutoFit/>
          </a:bodyPr>
          <a:lstStyle>
            <a:lvl1pPr marL="0" indent="0" algn="l">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add headline text</a:t>
            </a:r>
          </a:p>
        </p:txBody>
      </p:sp>
      <p:sp>
        <p:nvSpPr>
          <p:cNvPr id="15" name="Source line"/>
          <p:cNvSpPr>
            <a:spLocks noGrp="1"/>
          </p:cNvSpPr>
          <p:nvPr>
            <p:ph type="body" sz="half" idx="10"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87376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21" name="Rectangle 20"/>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7680"/>
          </a:xfrm>
        </p:spPr>
        <p:txBody>
          <a:bodyPr/>
          <a:lstStyle>
            <a:lvl1pPr>
              <a:defRPr/>
            </a:lvl1pPr>
          </a:lstStyle>
          <a:p>
            <a:r>
              <a:rPr lang="en-US" dirty="0"/>
              <a:t>Click to add title (one line only)</a:t>
            </a:r>
          </a:p>
        </p:txBody>
      </p:sp>
      <p:sp>
        <p:nvSpPr>
          <p:cNvPr id="4" name="Text 1"/>
          <p:cNvSpPr>
            <a:spLocks noGrp="1"/>
          </p:cNvSpPr>
          <p:nvPr>
            <p:ph sz="half" idx="2" hasCustomPrompt="1"/>
          </p:nvPr>
        </p:nvSpPr>
        <p:spPr>
          <a:xfrm>
            <a:off x="48768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2"/>
          <p:cNvSpPr>
            <a:spLocks noGrp="1"/>
          </p:cNvSpPr>
          <p:nvPr>
            <p:ph sz="quarter" idx="4" hasCustomPrompt="1"/>
          </p:nvPr>
        </p:nvSpPr>
        <p:spPr>
          <a:xfrm>
            <a:off x="438912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3"/>
          <p:cNvSpPr>
            <a:spLocks noGrp="1"/>
          </p:cNvSpPr>
          <p:nvPr>
            <p:ph sz="quarter" idx="14" hasCustomPrompt="1"/>
          </p:nvPr>
        </p:nvSpPr>
        <p:spPr>
          <a:xfrm>
            <a:off x="8290560" y="1706880"/>
            <a:ext cx="3596640" cy="4303776"/>
          </a:xfrm>
        </p:spPr>
        <p:txBody>
          <a:bodyPr/>
          <a:lstStyle>
            <a:lvl1pPr marL="182875" indent="-182875">
              <a:spcBef>
                <a:spcPts val="400"/>
              </a:spcBef>
              <a:buClr>
                <a:srgbClr val="669933"/>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1pPr>
            <a:lvl2pPr marL="609585" indent="-182875">
              <a:spcBef>
                <a:spcPts val="400"/>
              </a:spcBef>
              <a:buClr>
                <a:schemeClr val="tx2"/>
              </a:buClr>
              <a:buFont typeface="Arial" panose="020B0604020202020204" pitchFamily="34" charset="0"/>
              <a:buChar char="›"/>
              <a:defRPr sz="2133" b="0">
                <a:solidFill>
                  <a:schemeClr val="tx1"/>
                </a:solidFill>
                <a:latin typeface="Arial" panose="020B0604020202020204" pitchFamily="34" charset="0"/>
                <a:cs typeface="Arial" panose="020B0604020202020204" pitchFamily="34" charset="0"/>
              </a:defRPr>
            </a:lvl2pPr>
            <a:lvl3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3pPr>
            <a:lvl4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4pPr>
            <a:lvl5pPr marL="609585" indent="-182875">
              <a:spcBef>
                <a:spcPts val="400"/>
              </a:spcBef>
              <a:buClr>
                <a:schemeClr val="tx2"/>
              </a:buClr>
              <a:buFont typeface="Arial" panose="020B0604020202020204" pitchFamily="34" charset="0"/>
              <a:buChar char="›"/>
              <a:defRPr sz="2133">
                <a:solidFill>
                  <a:schemeClr val="tx1"/>
                </a:solidFill>
                <a:latin typeface="Arial" panose="020B0604020202020204" pitchFamily="34" charset="0"/>
                <a:cs typeface="Arial" panose="020B0604020202020204" pitchFamily="34" charset="0"/>
              </a:defRPr>
            </a:lvl5pPr>
            <a:lvl6pPr>
              <a:defRPr sz="2133"/>
            </a:lvl6pPr>
            <a:lvl7pPr>
              <a:defRPr sz="2133"/>
            </a:lvl7pPr>
            <a:lvl8pPr>
              <a:defRPr sz="2133"/>
            </a:lvl8pPr>
            <a:lvl9pPr>
              <a:defRPr sz="2133"/>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ubtitle 1"/>
          <p:cNvSpPr>
            <a:spLocks noGrp="1"/>
          </p:cNvSpPr>
          <p:nvPr>
            <p:ph type="body" idx="1" hasCustomPrompt="1"/>
          </p:nvPr>
        </p:nvSpPr>
        <p:spPr>
          <a:xfrm>
            <a:off x="487680" y="1219201"/>
            <a:ext cx="3596640" cy="369332"/>
          </a:xfrm>
        </p:spPr>
        <p:txBody>
          <a:bodyPr wrap="square"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add text</a:t>
            </a:r>
          </a:p>
        </p:txBody>
      </p:sp>
      <p:sp>
        <p:nvSpPr>
          <p:cNvPr id="5" name="Subtitle 2"/>
          <p:cNvSpPr>
            <a:spLocks noGrp="1"/>
          </p:cNvSpPr>
          <p:nvPr>
            <p:ph type="body" sz="quarter" idx="3" hasCustomPrompt="1"/>
          </p:nvPr>
        </p:nvSpPr>
        <p:spPr>
          <a:xfrm>
            <a:off x="4389120" y="1219201"/>
            <a:ext cx="359664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add text</a:t>
            </a:r>
          </a:p>
        </p:txBody>
      </p:sp>
      <p:sp>
        <p:nvSpPr>
          <p:cNvPr id="13" name="Subtitle 3"/>
          <p:cNvSpPr>
            <a:spLocks noGrp="1"/>
          </p:cNvSpPr>
          <p:nvPr>
            <p:ph type="body" sz="quarter" idx="13" hasCustomPrompt="1"/>
          </p:nvPr>
        </p:nvSpPr>
        <p:spPr>
          <a:xfrm>
            <a:off x="8290560" y="1219201"/>
            <a:ext cx="3596640" cy="369332"/>
          </a:xfrm>
        </p:spPr>
        <p:txBody>
          <a:bodyPr anchor="t" anchorCtr="0">
            <a:spAutoFit/>
          </a:bodyPr>
          <a:lstStyle>
            <a:lvl1pPr marL="0" indent="0">
              <a:spcBef>
                <a:spcPts val="0"/>
              </a:spcBef>
              <a:spcAft>
                <a:spcPts val="0"/>
              </a:spcAft>
              <a:buNone/>
              <a:defRPr sz="2400" b="1">
                <a:solidFill>
                  <a:schemeClr val="accent4"/>
                </a:solidFill>
                <a:latin typeface="Arial" pitchFamily="34" charset="0"/>
                <a:cs typeface="Arial"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add text</a:t>
            </a:r>
          </a:p>
        </p:txBody>
      </p:sp>
      <p:sp>
        <p:nvSpPr>
          <p:cNvPr id="19" name="Source line"/>
          <p:cNvSpPr>
            <a:spLocks noGrp="1"/>
          </p:cNvSpPr>
          <p:nvPr>
            <p:ph type="body" sz="half" idx="15"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2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3801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25460898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io">
    <p:spTree>
      <p:nvGrpSpPr>
        <p:cNvPr id="1" name=""/>
        <p:cNvGrpSpPr/>
        <p:nvPr/>
      </p:nvGrpSpPr>
      <p:grpSpPr>
        <a:xfrm>
          <a:off x="0" y="0"/>
          <a:ext cx="0" cy="0"/>
          <a:chOff x="0" y="0"/>
          <a:chExt cx="0" cy="0"/>
        </a:xfrm>
      </p:grpSpPr>
      <p:sp>
        <p:nvSpPr>
          <p:cNvPr id="12" name="Rectangle 11"/>
          <p:cNvSpPr>
            <a:spLocks noChangeArrowheads="1"/>
          </p:cNvSpPr>
          <p:nvPr/>
        </p:nvSpPr>
        <p:spPr bwMode="auto">
          <a:xfrm>
            <a:off x="182881" y="0"/>
            <a:ext cx="12004887" cy="2115019"/>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6" name="Freeform 6"/>
          <p:cNvSpPr>
            <a:spLocks noChangeAspect="1"/>
          </p:cNvSpPr>
          <p:nvPr/>
        </p:nvSpPr>
        <p:spPr bwMode="auto">
          <a:xfrm>
            <a:off x="182881" y="1"/>
            <a:ext cx="5454416" cy="332346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Rectangle 21"/>
          <p:cNvSpPr>
            <a:spLocks noChangeArrowheads="1"/>
          </p:cNvSpPr>
          <p:nvPr/>
        </p:nvSpPr>
        <p:spPr bwMode="auto">
          <a:xfrm>
            <a:off x="182880" y="1645498"/>
            <a:ext cx="12009120" cy="4911937"/>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8" name="Title"/>
          <p:cNvSpPr>
            <a:spLocks noGrp="1"/>
          </p:cNvSpPr>
          <p:nvPr>
            <p:ph type="title" hasCustomPrompt="1"/>
          </p:nvPr>
        </p:nvSpPr>
        <p:spPr>
          <a:xfrm>
            <a:off x="2113183" y="426721"/>
            <a:ext cx="6096000" cy="406265"/>
          </a:xfrm>
        </p:spPr>
        <p:txBody>
          <a:bodyPr/>
          <a:lstStyle>
            <a:lvl1pPr>
              <a:defRPr sz="2933" baseline="0">
                <a:solidFill>
                  <a:schemeClr val="bg1"/>
                </a:solidFill>
              </a:defRPr>
            </a:lvl1pPr>
          </a:lstStyle>
          <a:p>
            <a:r>
              <a:rPr lang="en-US" dirty="0"/>
              <a:t>Click to add name</a:t>
            </a:r>
          </a:p>
        </p:txBody>
      </p:sp>
      <p:sp>
        <p:nvSpPr>
          <p:cNvPr id="13" name="Text"/>
          <p:cNvSpPr>
            <a:spLocks noGrp="1"/>
          </p:cNvSpPr>
          <p:nvPr>
            <p:ph idx="11" hasCustomPrompt="1"/>
          </p:nvPr>
        </p:nvSpPr>
        <p:spPr>
          <a:xfrm>
            <a:off x="640080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2pPr>
            <a:lvl3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3pPr>
            <a:lvl4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4pPr>
            <a:lvl5pPr marL="121917" indent="-121917">
              <a:spcBef>
                <a:spcPts val="0"/>
              </a:spcBef>
              <a:spcAft>
                <a:spcPts val="667"/>
              </a:spcAft>
              <a:buClr>
                <a:srgbClr val="669933"/>
              </a:buClr>
              <a:buFont typeface="Arial" panose="020B0604020202020204" pitchFamily="34" charset="0"/>
              <a:buChar char="•"/>
              <a:defRPr sz="16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cNvSpPr>
            <a:spLocks noGrp="1"/>
          </p:cNvSpPr>
          <p:nvPr>
            <p:ph idx="1" hasCustomPrompt="1"/>
          </p:nvPr>
        </p:nvSpPr>
        <p:spPr>
          <a:xfrm>
            <a:off x="487680" y="2011680"/>
            <a:ext cx="5486400" cy="4267200"/>
          </a:xfrm>
        </p:spPr>
        <p:txBody>
          <a:bodyPr/>
          <a:lstStyle>
            <a:lvl1pPr marL="0" indent="0">
              <a:spcBef>
                <a:spcPts val="400"/>
              </a:spcBef>
              <a:buClr>
                <a:srgbClr val="669933"/>
              </a:buClr>
              <a:buFontTx/>
              <a:buNone/>
              <a:defRPr sz="1600" b="1" i="0">
                <a:solidFill>
                  <a:schemeClr val="accent4"/>
                </a:solidFill>
                <a:latin typeface="Arial" pitchFamily="34" charset="0"/>
                <a:cs typeface="Arial" pitchFamily="34" charset="0"/>
              </a:defRPr>
            </a:lvl1pPr>
            <a:lvl2pPr marL="0" indent="0">
              <a:spcBef>
                <a:spcPts val="0"/>
              </a:spcBef>
              <a:spcAft>
                <a:spcPts val="667"/>
              </a:spcAft>
              <a:buClr>
                <a:srgbClr val="669933"/>
              </a:buClr>
              <a:buFontTx/>
              <a:buNone/>
              <a:defRPr sz="1600" b="0" i="0">
                <a:solidFill>
                  <a:schemeClr val="tx1"/>
                </a:solidFill>
                <a:latin typeface="Arial" pitchFamily="34" charset="0"/>
                <a:cs typeface="Arial" pitchFamily="34" charset="0"/>
              </a:defRPr>
            </a:lvl2pPr>
            <a:lvl3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3pPr>
            <a:lvl4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4pPr>
            <a:lvl5pPr marL="0" indent="0">
              <a:spcBef>
                <a:spcPts val="0"/>
              </a:spcBef>
              <a:spcAft>
                <a:spcPts val="667"/>
              </a:spcAft>
              <a:buClr>
                <a:schemeClr val="tx2"/>
              </a:buClr>
              <a:buFontTx/>
              <a:buNone/>
              <a:defRPr sz="1600" b="0" i="0">
                <a:solidFill>
                  <a:schemeClr val="tx1"/>
                </a:solidFill>
                <a:latin typeface="Arial" pitchFamily="34" charset="0"/>
                <a:cs typeface="Arial" pitchFamily="34" charset="0"/>
              </a:defRPr>
            </a:lvl5pPr>
          </a:lstStyle>
          <a:p>
            <a:pPr lvl="0"/>
            <a:r>
              <a:rPr lang="en-US" dirty="0"/>
              <a:t>Click to add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2" hasCustomPrompt="1"/>
          </p:nvPr>
        </p:nvSpPr>
        <p:spPr>
          <a:xfrm>
            <a:off x="2113183" y="853441"/>
            <a:ext cx="6096000" cy="414068"/>
          </a:xfrm>
        </p:spPr>
        <p:txBody>
          <a:bodyPr/>
          <a:lstStyle>
            <a:lvl1pPr marL="0" indent="0">
              <a:spcBef>
                <a:spcPts val="0"/>
              </a:spcBef>
              <a:spcAft>
                <a:spcPts val="0"/>
              </a:spcAft>
              <a:buFontTx/>
              <a:buNone/>
              <a:defRPr sz="1867" b="0">
                <a:solidFill>
                  <a:schemeClr val="bg1"/>
                </a:solidFill>
              </a:defRPr>
            </a:lvl1pPr>
            <a:lvl2pPr marL="0" indent="0">
              <a:spcBef>
                <a:spcPts val="0"/>
              </a:spcBef>
              <a:spcAft>
                <a:spcPts val="0"/>
              </a:spcAft>
              <a:buFontTx/>
              <a:buNone/>
              <a:defRPr sz="1867" b="0">
                <a:solidFill>
                  <a:schemeClr val="accent2"/>
                </a:solidFill>
              </a:defRPr>
            </a:lvl2pPr>
            <a:lvl3pPr marL="0" indent="0">
              <a:spcBef>
                <a:spcPts val="0"/>
              </a:spcBef>
              <a:spcAft>
                <a:spcPts val="0"/>
              </a:spcAft>
              <a:buFontTx/>
              <a:buNone/>
              <a:defRPr sz="1867" b="0">
                <a:solidFill>
                  <a:schemeClr val="accent2"/>
                </a:solidFill>
              </a:defRPr>
            </a:lvl3pPr>
            <a:lvl4pPr marL="0" indent="0">
              <a:spcBef>
                <a:spcPts val="0"/>
              </a:spcBef>
              <a:spcAft>
                <a:spcPts val="0"/>
              </a:spcAft>
              <a:buFontTx/>
              <a:buNone/>
              <a:defRPr sz="1867" b="0">
                <a:solidFill>
                  <a:schemeClr val="accent2"/>
                </a:solidFill>
              </a:defRPr>
            </a:lvl4pPr>
            <a:lvl5pPr marL="0" indent="0">
              <a:spcBef>
                <a:spcPts val="0"/>
              </a:spcBef>
              <a:spcAft>
                <a:spcPts val="0"/>
              </a:spcAft>
              <a:buFontTx/>
              <a:buNone/>
              <a:defRPr sz="1867" b="0">
                <a:solidFill>
                  <a:schemeClr val="accent2"/>
                </a:solidFill>
              </a:defRPr>
            </a:lvl5pPr>
          </a:lstStyle>
          <a:p>
            <a:pPr lvl="0"/>
            <a:r>
              <a:rPr lang="en-US" dirty="0"/>
              <a:t>Click to add Forrester title</a:t>
            </a:r>
          </a:p>
        </p:txBody>
      </p:sp>
      <p:sp>
        <p:nvSpPr>
          <p:cNvPr id="3" name="Picture Placeholder 2"/>
          <p:cNvSpPr>
            <a:spLocks noGrp="1"/>
          </p:cNvSpPr>
          <p:nvPr>
            <p:ph type="pic" sz="quarter" idx="10" hasCustomPrompt="1"/>
          </p:nvPr>
        </p:nvSpPr>
        <p:spPr>
          <a:xfrm>
            <a:off x="487681" y="182881"/>
            <a:ext cx="1320703" cy="1267508"/>
          </a:xfrm>
        </p:spPr>
        <p:txBody>
          <a:bodyPr anchor="ctr"/>
          <a:lstStyle>
            <a:lvl1pPr marL="0" indent="0" algn="ctr">
              <a:spcBef>
                <a:spcPts val="0"/>
              </a:spcBef>
              <a:spcAft>
                <a:spcPts val="0"/>
              </a:spcAft>
              <a:buFontTx/>
              <a:buNone/>
              <a:defRPr sz="1867">
                <a:solidFill>
                  <a:schemeClr val="bg1"/>
                </a:solidFill>
              </a:defRPr>
            </a:lvl1pPr>
          </a:lstStyle>
          <a:p>
            <a:r>
              <a:rPr lang="en-US" dirty="0"/>
              <a:t>Click to add photo</a:t>
            </a:r>
          </a:p>
        </p:txBody>
      </p:sp>
      <p:sp>
        <p:nvSpPr>
          <p:cNvPr id="20"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1"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6692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liverable page">
    <p:spTree>
      <p:nvGrpSpPr>
        <p:cNvPr id="1" name=""/>
        <p:cNvGrpSpPr/>
        <p:nvPr/>
      </p:nvGrpSpPr>
      <p:grpSpPr>
        <a:xfrm>
          <a:off x="0" y="0"/>
          <a:ext cx="0" cy="0"/>
          <a:chOff x="0" y="0"/>
          <a:chExt cx="0" cy="0"/>
        </a:xfrm>
      </p:grpSpPr>
      <p:sp>
        <p:nvSpPr>
          <p:cNvPr id="12" name="Rectangle 11"/>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426720"/>
            <a:ext cx="11399520" cy="812531"/>
          </a:xfrm>
        </p:spPr>
        <p:txBody>
          <a:bodyPr/>
          <a:lstStyle>
            <a:lvl1pPr>
              <a:defRPr sz="2933" baseline="0"/>
            </a:lvl1pPr>
          </a:lstStyle>
          <a:p>
            <a:r>
              <a:rPr lang="en-US" dirty="0"/>
              <a:t>This slide layout is only for deliverables (one person viewing on their computer), not for presentations to an audience</a:t>
            </a:r>
          </a:p>
        </p:txBody>
      </p:sp>
      <p:sp>
        <p:nvSpPr>
          <p:cNvPr id="6" name="Text Placeholder 5"/>
          <p:cNvSpPr>
            <a:spLocks noGrp="1"/>
          </p:cNvSpPr>
          <p:nvPr>
            <p:ph type="body" sz="quarter" idx="11" hasCustomPrompt="1"/>
          </p:nvPr>
        </p:nvSpPr>
        <p:spPr>
          <a:xfrm>
            <a:off x="48768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5" name="Text Placeholder 5"/>
          <p:cNvSpPr>
            <a:spLocks noGrp="1"/>
          </p:cNvSpPr>
          <p:nvPr>
            <p:ph type="body" sz="quarter" idx="13" hasCustomPrompt="1"/>
          </p:nvPr>
        </p:nvSpPr>
        <p:spPr>
          <a:xfrm>
            <a:off x="6400800" y="1463041"/>
            <a:ext cx="5486400" cy="4547616"/>
          </a:xfrm>
        </p:spPr>
        <p:txBody>
          <a:bodyPr/>
          <a:lstStyle>
            <a:lvl1pPr marL="0" indent="0">
              <a:spcBef>
                <a:spcPts val="667"/>
              </a:spcBef>
              <a:spcAft>
                <a:spcPts val="667"/>
              </a:spcAft>
              <a:buNone/>
              <a:defRPr sz="1600" b="1">
                <a:solidFill>
                  <a:schemeClr val="accent4"/>
                </a:solidFill>
              </a:defRPr>
            </a:lvl1pPr>
            <a:lvl2pPr marL="0" indent="0">
              <a:spcBef>
                <a:spcPts val="0"/>
              </a:spcBef>
              <a:spcAft>
                <a:spcPts val="667"/>
              </a:spcAft>
              <a:buNone/>
              <a:defRPr sz="1600"/>
            </a:lvl2pPr>
            <a:lvl3pPr marL="243834" indent="-121917">
              <a:spcBef>
                <a:spcPts val="0"/>
              </a:spcBef>
              <a:spcAft>
                <a:spcPts val="667"/>
              </a:spcAft>
              <a:buClr>
                <a:srgbClr val="669933"/>
              </a:buClr>
              <a:buFont typeface="Arial" panose="020B0604020202020204" pitchFamily="34" charset="0"/>
              <a:buChar char="•"/>
              <a:defRPr sz="1600"/>
            </a:lvl3pPr>
            <a:lvl4pPr marL="487668" indent="-121917">
              <a:spcBef>
                <a:spcPts val="0"/>
              </a:spcBef>
              <a:spcAft>
                <a:spcPts val="667"/>
              </a:spcAft>
              <a:defRPr sz="1600" baseline="0"/>
            </a:lvl4pPr>
            <a:lvl5pPr marL="487668" indent="-121917">
              <a:spcBef>
                <a:spcPts val="0"/>
              </a:spcBef>
              <a:spcAft>
                <a:spcPts val="667"/>
              </a:spcAft>
              <a:defRPr sz="1600"/>
            </a:lvl5pPr>
          </a:lstStyle>
          <a:p>
            <a:pPr lvl="0"/>
            <a:r>
              <a:rPr lang="en-US" dirty="0"/>
              <a:t>Header</a:t>
            </a:r>
          </a:p>
          <a:p>
            <a:pPr lvl="1"/>
            <a:r>
              <a:rPr lang="en-US" dirty="0"/>
              <a:t>Text style</a:t>
            </a:r>
          </a:p>
          <a:p>
            <a:pPr lvl="2"/>
            <a:r>
              <a:rPr lang="en-US" dirty="0"/>
              <a:t>Bullet</a:t>
            </a:r>
          </a:p>
          <a:p>
            <a:pPr lvl="3"/>
            <a:r>
              <a:rPr lang="en-US" dirty="0"/>
              <a:t>Second-level bullet</a:t>
            </a:r>
          </a:p>
        </p:txBody>
      </p:sp>
      <p:sp>
        <p:nvSpPr>
          <p:cNvPr id="16" name="Source line"/>
          <p:cNvSpPr>
            <a:spLocks noGrp="1"/>
          </p:cNvSpPr>
          <p:nvPr>
            <p:ph type="body" sz="half" idx="10" hasCustomPrompt="1"/>
          </p:nvPr>
        </p:nvSpPr>
        <p:spPr>
          <a:xfrm>
            <a:off x="487680" y="6216136"/>
            <a:ext cx="11399520" cy="184665"/>
          </a:xfrm>
        </p:spPr>
        <p:txBody>
          <a:bodyPr wrap="square" anchor="b" anchorCtr="0">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Source line (will not appear in presentation mode if left blank)</a:t>
            </a:r>
          </a:p>
        </p:txBody>
      </p:sp>
      <p:sp>
        <p:nvSpPr>
          <p:cNvPr id="13"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14"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210284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w/ photo, logo">
    <p:spTree>
      <p:nvGrpSpPr>
        <p:cNvPr id="1" name=""/>
        <p:cNvGrpSpPr/>
        <p:nvPr/>
      </p:nvGrpSpPr>
      <p:grpSpPr>
        <a:xfrm>
          <a:off x="0" y="0"/>
          <a:ext cx="0" cy="0"/>
          <a:chOff x="0" y="0"/>
          <a:chExt cx="0" cy="0"/>
        </a:xfrm>
      </p:grpSpPr>
      <p:sp>
        <p:nvSpPr>
          <p:cNvPr id="26" name="Rectangle 25"/>
          <p:cNvSpPr>
            <a:spLocks noChangeArrowheads="1"/>
          </p:cNvSpPr>
          <p:nvPr/>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9" name="Freeform 6"/>
          <p:cNvSpPr>
            <a:spLocks noChangeAspect="1"/>
          </p:cNvSpPr>
          <p:nvPr/>
        </p:nvSpPr>
        <p:spPr bwMode="auto">
          <a:xfrm>
            <a:off x="182880" y="1"/>
            <a:ext cx="5454416" cy="3323465"/>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baseline="0">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3413760" y="5193792"/>
            <a:ext cx="3413760" cy="517064"/>
          </a:xfrm>
        </p:spPr>
        <p:txBody>
          <a:bodyPr wrap="square" anchor="t" anchorCtr="0">
            <a:spAutoFit/>
          </a:bodyPr>
          <a:lstStyle>
            <a:lvl1pPr marL="0" indent="0" algn="l">
              <a:lnSpc>
                <a:spcPct val="90000"/>
              </a:lnSpc>
              <a:spcBef>
                <a:spcPts val="0"/>
              </a:spcBef>
              <a:spcAft>
                <a:spcPts val="0"/>
              </a:spcAft>
              <a:buNone/>
              <a:defRPr sz="1867" b="1" baseline="0">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1188720" tIns="274320" rIns="82296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792480" y="2560320"/>
            <a:ext cx="975360" cy="975360"/>
          </a:xfrm>
        </p:spPr>
        <p:txBody>
          <a:bodyPr anchor="ctr" anchorCtr="0"/>
          <a:lstStyle>
            <a:lvl1pPr marL="0" indent="0" algn="ctr">
              <a:buNone/>
              <a:defRPr sz="1600"/>
            </a:lvl1pPr>
          </a:lstStyle>
          <a:p>
            <a:r>
              <a:rPr lang="en-US" dirty="0"/>
              <a:t>Click to add logo</a:t>
            </a:r>
          </a:p>
        </p:txBody>
      </p:sp>
      <p:sp>
        <p:nvSpPr>
          <p:cNvPr id="17" name="Picture Placeholder 6"/>
          <p:cNvSpPr>
            <a:spLocks noGrp="1"/>
          </p:cNvSpPr>
          <p:nvPr>
            <p:ph type="pic" sz="quarter" idx="10" hasCustomPrompt="1"/>
          </p:nvPr>
        </p:nvSpPr>
        <p:spPr>
          <a:xfrm>
            <a:off x="2194560" y="5193792"/>
            <a:ext cx="975360" cy="975360"/>
          </a:xfrm>
        </p:spPr>
        <p:txBody>
          <a:bodyPr anchor="ctr"/>
          <a:lstStyle>
            <a:lvl1pPr marL="0" indent="0" algn="ctr">
              <a:spcBef>
                <a:spcPts val="0"/>
              </a:spcBef>
              <a:spcAft>
                <a:spcPts val="0"/>
              </a:spcAft>
              <a:buFontTx/>
              <a:buNone/>
              <a:defRPr sz="1600">
                <a:solidFill>
                  <a:schemeClr val="bg1"/>
                </a:solidFill>
              </a:defRPr>
            </a:lvl1pPr>
          </a:lstStyle>
          <a:p>
            <a:r>
              <a:rPr lang="en-US" dirty="0"/>
              <a:t>Click to add photo</a:t>
            </a:r>
          </a:p>
        </p:txBody>
      </p:sp>
      <p:sp>
        <p:nvSpPr>
          <p:cNvPr id="27"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8"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80873230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w/ photo">
    <p:spTree>
      <p:nvGrpSpPr>
        <p:cNvPr id="1" name=""/>
        <p:cNvGrpSpPr/>
        <p:nvPr/>
      </p:nvGrpSpPr>
      <p:grpSpPr>
        <a:xfrm>
          <a:off x="0" y="0"/>
          <a:ext cx="0" cy="0"/>
          <a:chOff x="0" y="0"/>
          <a:chExt cx="0" cy="0"/>
        </a:xfrm>
      </p:grpSpPr>
      <p:sp>
        <p:nvSpPr>
          <p:cNvPr id="22" name="Rectangle 21"/>
          <p:cNvSpPr>
            <a:spLocks noChangeArrowheads="1"/>
          </p:cNvSpPr>
          <p:nvPr/>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3" name="Freeform 6"/>
          <p:cNvSpPr>
            <a:spLocks noChangeAspect="1"/>
          </p:cNvSpPr>
          <p:nvPr/>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926080" y="519379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822960" tIns="274320" rIns="118872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17" name="Picture Placeholder 6"/>
          <p:cNvSpPr>
            <a:spLocks noGrp="1"/>
          </p:cNvSpPr>
          <p:nvPr>
            <p:ph type="pic" sz="quarter" idx="10" hasCustomPrompt="1"/>
          </p:nvPr>
        </p:nvSpPr>
        <p:spPr>
          <a:xfrm>
            <a:off x="1706880" y="5193792"/>
            <a:ext cx="975360" cy="975360"/>
          </a:xfrm>
        </p:spPr>
        <p:txBody>
          <a:bodyPr anchor="ctr"/>
          <a:lstStyle>
            <a:lvl1pPr marL="0" indent="0" algn="ctr">
              <a:spcBef>
                <a:spcPts val="0"/>
              </a:spcBef>
              <a:spcAft>
                <a:spcPts val="0"/>
              </a:spcAft>
              <a:buFontTx/>
              <a:buNone/>
              <a:defRPr sz="1600">
                <a:solidFill>
                  <a:schemeClr val="bg1"/>
                </a:solidFill>
              </a:defRPr>
            </a:lvl1pPr>
          </a:lstStyle>
          <a:p>
            <a:r>
              <a:rPr lang="en-US" dirty="0"/>
              <a:t>Click to add photo</a:t>
            </a:r>
          </a:p>
        </p:txBody>
      </p:sp>
      <p:sp>
        <p:nvSpPr>
          <p:cNvPr id="20"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1"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403820612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w/ logo">
    <p:spTree>
      <p:nvGrpSpPr>
        <p:cNvPr id="1" name=""/>
        <p:cNvGrpSpPr/>
        <p:nvPr/>
      </p:nvGrpSpPr>
      <p:grpSpPr>
        <a:xfrm>
          <a:off x="0" y="0"/>
          <a:ext cx="0" cy="0"/>
          <a:chOff x="0" y="0"/>
          <a:chExt cx="0" cy="0"/>
        </a:xfrm>
      </p:grpSpPr>
      <p:sp>
        <p:nvSpPr>
          <p:cNvPr id="21" name="Rectangle 20"/>
          <p:cNvSpPr>
            <a:spLocks noChangeArrowheads="1"/>
          </p:cNvSpPr>
          <p:nvPr/>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2" name="Freeform 6"/>
          <p:cNvSpPr>
            <a:spLocks noChangeAspect="1"/>
          </p:cNvSpPr>
          <p:nvPr/>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2194560" y="525475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1188720" tIns="274320" rIns="82296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4" name="Picture Placeholder 3"/>
          <p:cNvSpPr>
            <a:spLocks noGrp="1"/>
          </p:cNvSpPr>
          <p:nvPr>
            <p:ph type="pic" sz="quarter" idx="11" hasCustomPrompt="1"/>
          </p:nvPr>
        </p:nvSpPr>
        <p:spPr>
          <a:xfrm>
            <a:off x="792480" y="2560320"/>
            <a:ext cx="975360" cy="975360"/>
          </a:xfrm>
        </p:spPr>
        <p:txBody>
          <a:bodyPr anchor="ctr" anchorCtr="0"/>
          <a:lstStyle>
            <a:lvl1pPr marL="0" indent="0" algn="ctr">
              <a:buNone/>
              <a:defRPr sz="1600"/>
            </a:lvl1pPr>
          </a:lstStyle>
          <a:p>
            <a:r>
              <a:rPr lang="en-US" dirty="0"/>
              <a:t>Click to add logo</a:t>
            </a:r>
          </a:p>
        </p:txBody>
      </p:sp>
      <p:sp>
        <p:nvSpPr>
          <p:cNvPr id="19"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0"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163445227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4" name="Rectangle 23"/>
          <p:cNvSpPr>
            <a:spLocks noChangeArrowheads="1"/>
          </p:cNvSpPr>
          <p:nvPr/>
        </p:nvSpPr>
        <p:spPr bwMode="auto">
          <a:xfrm>
            <a:off x="182880" y="1"/>
            <a:ext cx="12009120" cy="6557433"/>
          </a:xfrm>
          <a:prstGeom prst="rect">
            <a:avLst/>
          </a:prstGeom>
          <a:solidFill>
            <a:srgbClr val="1E1E1E"/>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5" name="Freeform 6"/>
          <p:cNvSpPr>
            <a:spLocks noChangeAspect="1"/>
          </p:cNvSpPr>
          <p:nvPr/>
        </p:nvSpPr>
        <p:spPr bwMode="auto">
          <a:xfrm>
            <a:off x="182880" y="0"/>
            <a:ext cx="5454419" cy="3323467"/>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11" name="Title"/>
          <p:cNvSpPr>
            <a:spLocks noGrp="1"/>
          </p:cNvSpPr>
          <p:nvPr>
            <p:ph type="title" hasCustomPrompt="1"/>
          </p:nvPr>
        </p:nvSpPr>
        <p:spPr>
          <a:xfrm>
            <a:off x="487680" y="426721"/>
            <a:ext cx="11399520" cy="406265"/>
          </a:xfrm>
        </p:spPr>
        <p:txBody>
          <a:bodyPr/>
          <a:lstStyle>
            <a:lvl1pPr>
              <a:defRPr sz="2933">
                <a:solidFill>
                  <a:schemeClr val="bg1"/>
                </a:solidFill>
              </a:defRPr>
            </a:lvl1pPr>
          </a:lstStyle>
          <a:p>
            <a:r>
              <a:rPr lang="en-US" dirty="0"/>
              <a:t>Click to edit testimonial slide title</a:t>
            </a:r>
          </a:p>
        </p:txBody>
      </p:sp>
      <p:sp>
        <p:nvSpPr>
          <p:cNvPr id="9" name="Text Placeholder 3"/>
          <p:cNvSpPr>
            <a:spLocks noGrp="1"/>
          </p:cNvSpPr>
          <p:nvPr>
            <p:ph type="body" sz="half" idx="2" hasCustomPrompt="1"/>
          </p:nvPr>
        </p:nvSpPr>
        <p:spPr>
          <a:xfrm>
            <a:off x="1706880" y="5254752"/>
            <a:ext cx="3413760" cy="517064"/>
          </a:xfrm>
        </p:spPr>
        <p:txBody>
          <a:bodyPr wrap="square" anchor="t" anchorCtr="0">
            <a:spAutoFit/>
          </a:bodyPr>
          <a:lstStyle>
            <a:lvl1pPr marL="0" indent="0" algn="l">
              <a:lnSpc>
                <a:spcPct val="90000"/>
              </a:lnSpc>
              <a:spcBef>
                <a:spcPts val="0"/>
              </a:spcBef>
              <a:spcAft>
                <a:spcPts val="0"/>
              </a:spcAft>
              <a:buNone/>
              <a:defRPr sz="1867" b="1">
                <a:solidFill>
                  <a:schemeClr val="bg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add name </a:t>
            </a:r>
            <a:br>
              <a:rPr lang="en-US" dirty="0"/>
            </a:br>
            <a:r>
              <a:rPr lang="en-US" dirty="0"/>
              <a:t>and title (title un-bolded)</a:t>
            </a:r>
          </a:p>
        </p:txBody>
      </p:sp>
      <p:sp>
        <p:nvSpPr>
          <p:cNvPr id="3" name="Content Placeholder 2"/>
          <p:cNvSpPr>
            <a:spLocks noGrp="1"/>
          </p:cNvSpPr>
          <p:nvPr>
            <p:ph idx="1" hasCustomPrompt="1"/>
          </p:nvPr>
        </p:nvSpPr>
        <p:spPr>
          <a:xfrm>
            <a:off x="487680" y="1097280"/>
            <a:ext cx="11399520" cy="3901440"/>
          </a:xfrm>
          <a:prstGeom prst="rect">
            <a:avLst/>
          </a:prstGeom>
          <a:solidFill>
            <a:schemeClr val="bg1"/>
          </a:solidFill>
        </p:spPr>
        <p:txBody>
          <a:bodyPr wrap="square" lIns="822960" tIns="274320" rIns="1188720" bIns="274320" anchor="ctr" anchorCtr="0">
            <a:noAutofit/>
          </a:bodyPr>
          <a:lstStyle>
            <a:lvl1pPr marL="121917" indent="-121917">
              <a:lnSpc>
                <a:spcPct val="120000"/>
              </a:lnSpc>
              <a:spcBef>
                <a:spcPts val="0"/>
              </a:spcBef>
              <a:spcAft>
                <a:spcPts val="0"/>
              </a:spcAft>
              <a:buFontTx/>
              <a:buNone/>
              <a:defRPr sz="2133" b="0" i="0">
                <a:solidFill>
                  <a:schemeClr val="tx1"/>
                </a:solidFill>
                <a:latin typeface="Georgia" panose="02040502050405020303" pitchFamily="18" charset="0"/>
                <a:cs typeface="Arial" pitchFamily="34" charset="0"/>
              </a:defRPr>
            </a:lvl1pPr>
            <a:lvl2pPr marL="121917" indent="-121917">
              <a:lnSpc>
                <a:spcPct val="120000"/>
              </a:lnSpc>
              <a:spcBef>
                <a:spcPts val="0"/>
              </a:spcBef>
              <a:spcAft>
                <a:spcPts val="0"/>
              </a:spcAft>
              <a:buClr>
                <a:schemeClr val="accent1"/>
              </a:buClr>
              <a:buFontTx/>
              <a:buNone/>
              <a:defRPr sz="2133" b="0" i="0">
                <a:solidFill>
                  <a:schemeClr val="tx1"/>
                </a:solidFill>
                <a:latin typeface="Georgia" panose="02040502050405020303" pitchFamily="18" charset="0"/>
                <a:cs typeface="Arial" pitchFamily="34" charset="0"/>
              </a:defRPr>
            </a:lvl2pPr>
            <a:lvl3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3pPr>
            <a:lvl4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4pPr>
            <a:lvl5pPr marL="121917" indent="-121917">
              <a:lnSpc>
                <a:spcPct val="120000"/>
              </a:lnSpc>
              <a:spcBef>
                <a:spcPts val="0"/>
              </a:spcBef>
              <a:spcAft>
                <a:spcPts val="0"/>
              </a:spcAft>
              <a:buClr>
                <a:schemeClr val="tx2"/>
              </a:buClr>
              <a:buFontTx/>
              <a:buNone/>
              <a:defRPr sz="2133" b="0" i="0">
                <a:solidFill>
                  <a:schemeClr val="tx1"/>
                </a:solidFill>
                <a:latin typeface="Georgia" panose="02040502050405020303" pitchFamily="18" charset="0"/>
                <a:cs typeface="Arial" pitchFamily="34" charset="0"/>
              </a:defRPr>
            </a:lvl5pPr>
          </a:lstStyle>
          <a:p>
            <a:pPr lvl="0"/>
            <a:r>
              <a:rPr lang="en-US" dirty="0"/>
              <a:t>Click to add testimonial text</a:t>
            </a:r>
          </a:p>
        </p:txBody>
      </p:sp>
      <p:sp>
        <p:nvSpPr>
          <p:cNvPr id="22"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25871089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People 3-6">
    <p:spTree>
      <p:nvGrpSpPr>
        <p:cNvPr id="1" name=""/>
        <p:cNvGrpSpPr/>
        <p:nvPr/>
      </p:nvGrpSpPr>
      <p:grpSpPr>
        <a:xfrm>
          <a:off x="0" y="0"/>
          <a:ext cx="0" cy="0"/>
          <a:chOff x="0" y="0"/>
          <a:chExt cx="0" cy="0"/>
        </a:xfrm>
      </p:grpSpPr>
      <p:sp>
        <p:nvSpPr>
          <p:cNvPr id="17" name="Rectangle 16"/>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lvl1pPr>
          </a:lstStyle>
          <a:p>
            <a:r>
              <a:rPr lang="en-US" dirty="0"/>
              <a:t>Click to add one-line title</a:t>
            </a:r>
          </a:p>
        </p:txBody>
      </p:sp>
      <p:sp>
        <p:nvSpPr>
          <p:cNvPr id="28" name="Text Placeholder 5"/>
          <p:cNvSpPr>
            <a:spLocks noGrp="1"/>
          </p:cNvSpPr>
          <p:nvPr>
            <p:ph type="body" sz="quarter" idx="14" hasCustomPrompt="1"/>
          </p:nvPr>
        </p:nvSpPr>
        <p:spPr>
          <a:xfrm>
            <a:off x="487677" y="2786229"/>
            <a:ext cx="3182112" cy="443199"/>
          </a:xfrm>
        </p:spPr>
        <p:txBody>
          <a:bodyPr wrap="square">
            <a:spAutoFit/>
          </a:bodyPr>
          <a:lstStyle>
            <a:lvl1pPr marL="0" indent="0">
              <a:lnSpc>
                <a:spcPct val="90000"/>
              </a:lnSpc>
              <a:spcBef>
                <a:spcPts val="0"/>
              </a:spcBef>
              <a:spcAft>
                <a:spcPts val="0"/>
              </a:spcAft>
              <a:buNone/>
              <a:defRPr sz="1600" b="1" baseline="0">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39" name="Text Placeholder 5"/>
          <p:cNvSpPr>
            <a:spLocks noGrp="1"/>
          </p:cNvSpPr>
          <p:nvPr>
            <p:ph type="body" sz="quarter" idx="15" hasCustomPrompt="1"/>
          </p:nvPr>
        </p:nvSpPr>
        <p:spPr>
          <a:xfrm>
            <a:off x="4389120" y="2786229"/>
            <a:ext cx="3182112" cy="443199"/>
          </a:xfrm>
        </p:spPr>
        <p:txBody>
          <a:bodyPr wrap="square">
            <a:spAutoFit/>
          </a:bodyPr>
          <a:lstStyle>
            <a:lvl1pPr marL="0" indent="0">
              <a:lnSpc>
                <a:spcPct val="90000"/>
              </a:lnSpc>
              <a:spcBef>
                <a:spcPts val="0"/>
              </a:spcBef>
              <a:spcAft>
                <a:spcPts val="0"/>
              </a:spcAft>
              <a:buNone/>
              <a:defRPr sz="1600" b="1">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40" name="Text Placeholder 5"/>
          <p:cNvSpPr>
            <a:spLocks noGrp="1"/>
          </p:cNvSpPr>
          <p:nvPr>
            <p:ph type="body" sz="quarter" idx="16" hasCustomPrompt="1"/>
          </p:nvPr>
        </p:nvSpPr>
        <p:spPr>
          <a:xfrm>
            <a:off x="8290560" y="2786229"/>
            <a:ext cx="3182112" cy="443199"/>
          </a:xfrm>
        </p:spPr>
        <p:txBody>
          <a:bodyPr wrap="square">
            <a:spAutoFit/>
          </a:bodyPr>
          <a:lstStyle>
            <a:lvl1pPr marL="0" indent="0">
              <a:lnSpc>
                <a:spcPct val="90000"/>
              </a:lnSpc>
              <a:spcBef>
                <a:spcPts val="0"/>
              </a:spcBef>
              <a:spcAft>
                <a:spcPts val="0"/>
              </a:spcAft>
              <a:buNone/>
              <a:defRPr sz="1600" b="1">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44" name="Text Placeholder 5"/>
          <p:cNvSpPr>
            <a:spLocks noGrp="1"/>
          </p:cNvSpPr>
          <p:nvPr>
            <p:ph type="body" sz="quarter" idx="20" hasCustomPrompt="1"/>
          </p:nvPr>
        </p:nvSpPr>
        <p:spPr>
          <a:xfrm>
            <a:off x="487677" y="5474925"/>
            <a:ext cx="3182112" cy="443199"/>
          </a:xfrm>
        </p:spPr>
        <p:txBody>
          <a:bodyPr wrap="square">
            <a:spAutoFit/>
          </a:bodyPr>
          <a:lstStyle>
            <a:lvl1pPr marL="0" indent="0">
              <a:lnSpc>
                <a:spcPct val="90000"/>
              </a:lnSpc>
              <a:spcBef>
                <a:spcPts val="0"/>
              </a:spcBef>
              <a:spcAft>
                <a:spcPts val="0"/>
              </a:spcAft>
              <a:buNone/>
              <a:defRPr sz="1600" b="1">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45" name="Text Placeholder 5"/>
          <p:cNvSpPr>
            <a:spLocks noGrp="1"/>
          </p:cNvSpPr>
          <p:nvPr>
            <p:ph type="body" sz="quarter" idx="21" hasCustomPrompt="1"/>
          </p:nvPr>
        </p:nvSpPr>
        <p:spPr>
          <a:xfrm>
            <a:off x="4389120" y="5460581"/>
            <a:ext cx="3182112" cy="443199"/>
          </a:xfrm>
        </p:spPr>
        <p:txBody>
          <a:bodyPr wrap="square">
            <a:spAutoFit/>
          </a:bodyPr>
          <a:lstStyle>
            <a:lvl1pPr marL="0" indent="0">
              <a:lnSpc>
                <a:spcPct val="90000"/>
              </a:lnSpc>
              <a:spcBef>
                <a:spcPts val="0"/>
              </a:spcBef>
              <a:spcAft>
                <a:spcPts val="0"/>
              </a:spcAft>
              <a:buNone/>
              <a:defRPr sz="1600" b="1">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46" name="Text Placeholder 5"/>
          <p:cNvSpPr>
            <a:spLocks noGrp="1"/>
          </p:cNvSpPr>
          <p:nvPr>
            <p:ph type="body" sz="quarter" idx="22" hasCustomPrompt="1"/>
          </p:nvPr>
        </p:nvSpPr>
        <p:spPr>
          <a:xfrm>
            <a:off x="8290560" y="5460581"/>
            <a:ext cx="3182112" cy="443199"/>
          </a:xfrm>
        </p:spPr>
        <p:txBody>
          <a:bodyPr wrap="square">
            <a:spAutoFit/>
          </a:bodyPr>
          <a:lstStyle>
            <a:lvl1pPr marL="0" indent="0">
              <a:lnSpc>
                <a:spcPct val="90000"/>
              </a:lnSpc>
              <a:spcBef>
                <a:spcPts val="0"/>
              </a:spcBef>
              <a:spcAft>
                <a:spcPts val="0"/>
              </a:spcAft>
              <a:buNone/>
              <a:defRPr sz="1600" b="1">
                <a:latin typeface="+mj-lt"/>
              </a:defRPr>
            </a:lvl1pPr>
            <a:lvl2pPr>
              <a:defRPr sz="1867">
                <a:latin typeface="+mj-lt"/>
              </a:defRPr>
            </a:lvl2pPr>
            <a:lvl3pPr>
              <a:defRPr sz="1867">
                <a:latin typeface="+mj-lt"/>
              </a:defRPr>
            </a:lvl3pPr>
            <a:lvl4pPr>
              <a:defRPr sz="1867">
                <a:latin typeface="+mj-lt"/>
              </a:defRPr>
            </a:lvl4pPr>
            <a:lvl5pPr>
              <a:defRPr sz="1867">
                <a:latin typeface="+mj-lt"/>
              </a:defRPr>
            </a:lvl5pPr>
          </a:lstStyle>
          <a:p>
            <a:pPr lvl="0"/>
            <a:r>
              <a:rPr lang="en-US" dirty="0"/>
              <a:t>Name</a:t>
            </a:r>
          </a:p>
          <a:p>
            <a:pPr lvl="0"/>
            <a:r>
              <a:rPr lang="en-US" dirty="0"/>
              <a:t>Coverage areas (not bold)</a:t>
            </a:r>
          </a:p>
        </p:txBody>
      </p:sp>
      <p:sp>
        <p:nvSpPr>
          <p:cNvPr id="19" name="Picture Placeholder 3"/>
          <p:cNvSpPr>
            <a:spLocks noGrp="1"/>
          </p:cNvSpPr>
          <p:nvPr>
            <p:ph type="pic" sz="quarter" idx="11" hasCustomPrompt="1"/>
          </p:nvPr>
        </p:nvSpPr>
        <p:spPr>
          <a:xfrm>
            <a:off x="487680" y="1219200"/>
            <a:ext cx="1511808" cy="1463040"/>
          </a:xfrm>
        </p:spPr>
        <p:txBody>
          <a:bodyPr anchor="ctr"/>
          <a:lstStyle>
            <a:lvl1pPr marL="0" marR="0" indent="0" algn="ctr" defTabSz="1219170" rtl="0" eaLnBrk="1" fontAlgn="auto" latinLnBrk="0" hangingPunct="1">
              <a:lnSpc>
                <a:spcPct val="100000"/>
              </a:lnSpc>
              <a:spcBef>
                <a:spcPts val="1333"/>
              </a:spcBef>
              <a:spcAft>
                <a:spcPts val="667"/>
              </a:spcAft>
              <a:buClr>
                <a:schemeClr val="accent1"/>
              </a:buClr>
              <a:buSzPct val="100000"/>
              <a:buFont typeface="Arial Black" pitchFamily="34" charset="0"/>
              <a:buNone/>
              <a:tabLst>
                <a:tab pos="365751" algn="l"/>
                <a:tab pos="1097253" algn="l"/>
                <a:tab pos="1609304" algn="l"/>
                <a:tab pos="1950671" algn="l"/>
              </a:tabLst>
              <a:defRPr sz="1600"/>
            </a:lvl1pPr>
          </a:lstStyle>
          <a:p>
            <a:r>
              <a:rPr lang="en-US" dirty="0"/>
              <a:t>Click to add photo</a:t>
            </a:r>
          </a:p>
        </p:txBody>
      </p:sp>
      <p:sp>
        <p:nvSpPr>
          <p:cNvPr id="21" name="Picture Placeholder 3"/>
          <p:cNvSpPr>
            <a:spLocks noGrp="1"/>
          </p:cNvSpPr>
          <p:nvPr>
            <p:ph type="pic" sz="quarter" idx="12" hasCustomPrompt="1"/>
          </p:nvPr>
        </p:nvSpPr>
        <p:spPr>
          <a:xfrm>
            <a:off x="4389120" y="1219200"/>
            <a:ext cx="1511808" cy="1463040"/>
          </a:xfrm>
        </p:spPr>
        <p:txBody>
          <a:bodyPr anchor="ctr"/>
          <a:lstStyle>
            <a:lvl1pPr marL="0" marR="0" indent="0" algn="ctr" defTabSz="1219170" rtl="0" eaLnBrk="1" fontAlgn="auto" latinLnBrk="0" hangingPunct="1">
              <a:lnSpc>
                <a:spcPct val="100000"/>
              </a:lnSpc>
              <a:spcBef>
                <a:spcPts val="1333"/>
              </a:spcBef>
              <a:spcAft>
                <a:spcPts val="667"/>
              </a:spcAft>
              <a:buClr>
                <a:schemeClr val="accent1"/>
              </a:buClr>
              <a:buSzPct val="100000"/>
              <a:buFont typeface="Arial Black" pitchFamily="34" charset="0"/>
              <a:buNone/>
              <a:tabLst>
                <a:tab pos="365751" algn="l"/>
                <a:tab pos="1097253" algn="l"/>
                <a:tab pos="1609304" algn="l"/>
                <a:tab pos="1950671" algn="l"/>
              </a:tabLst>
              <a:defRPr sz="1600"/>
            </a:lvl1pPr>
          </a:lstStyle>
          <a:p>
            <a:r>
              <a:rPr lang="en-US" dirty="0"/>
              <a:t>Click to add photo</a:t>
            </a:r>
          </a:p>
        </p:txBody>
      </p:sp>
      <p:sp>
        <p:nvSpPr>
          <p:cNvPr id="27" name="Picture Placeholder 3"/>
          <p:cNvSpPr>
            <a:spLocks noGrp="1"/>
          </p:cNvSpPr>
          <p:nvPr>
            <p:ph type="pic" sz="quarter" idx="13" hasCustomPrompt="1"/>
          </p:nvPr>
        </p:nvSpPr>
        <p:spPr>
          <a:xfrm>
            <a:off x="8290560" y="1219200"/>
            <a:ext cx="1511808" cy="1463040"/>
          </a:xfrm>
        </p:spPr>
        <p:txBody>
          <a:bodyPr anchor="ctr"/>
          <a:lstStyle>
            <a:lvl1pPr marL="0" marR="0" indent="0" algn="ctr" defTabSz="1219170" rtl="0" eaLnBrk="1" fontAlgn="auto" latinLnBrk="0" hangingPunct="1">
              <a:lnSpc>
                <a:spcPct val="100000"/>
              </a:lnSpc>
              <a:spcBef>
                <a:spcPts val="1333"/>
              </a:spcBef>
              <a:spcAft>
                <a:spcPts val="667"/>
              </a:spcAft>
              <a:buClr>
                <a:schemeClr val="accent1"/>
              </a:buClr>
              <a:buSzPct val="100000"/>
              <a:buFont typeface="Arial Black" pitchFamily="34" charset="0"/>
              <a:buNone/>
              <a:tabLst>
                <a:tab pos="365751" algn="l"/>
                <a:tab pos="1097253" algn="l"/>
                <a:tab pos="1609304" algn="l"/>
                <a:tab pos="1950671" algn="l"/>
              </a:tabLst>
              <a:defRPr sz="1600"/>
            </a:lvl1pPr>
          </a:lstStyle>
          <a:p>
            <a:r>
              <a:rPr lang="en-US" dirty="0"/>
              <a:t>Click to add photo</a:t>
            </a:r>
          </a:p>
        </p:txBody>
      </p:sp>
      <p:sp>
        <p:nvSpPr>
          <p:cNvPr id="41" name="Picture Placeholder 3"/>
          <p:cNvSpPr>
            <a:spLocks noGrp="1"/>
          </p:cNvSpPr>
          <p:nvPr>
            <p:ph type="pic" sz="quarter" idx="17" hasCustomPrompt="1"/>
          </p:nvPr>
        </p:nvSpPr>
        <p:spPr>
          <a:xfrm>
            <a:off x="487680" y="3895668"/>
            <a:ext cx="1511808" cy="1463040"/>
          </a:xfrm>
        </p:spPr>
        <p:txBody>
          <a:bodyPr anchor="ctr"/>
          <a:lstStyle>
            <a:lvl1pPr marL="0" marR="0" indent="0" algn="ctr" defTabSz="1219170" rtl="0" eaLnBrk="1" fontAlgn="auto" latinLnBrk="0" hangingPunct="1">
              <a:lnSpc>
                <a:spcPct val="100000"/>
              </a:lnSpc>
              <a:spcBef>
                <a:spcPts val="1333"/>
              </a:spcBef>
              <a:spcAft>
                <a:spcPts val="667"/>
              </a:spcAft>
              <a:buClr>
                <a:schemeClr val="accent1"/>
              </a:buClr>
              <a:buSzPct val="100000"/>
              <a:buFont typeface="Arial Black" pitchFamily="34" charset="0"/>
              <a:buNone/>
              <a:tabLst>
                <a:tab pos="365751" algn="l"/>
                <a:tab pos="1097253" algn="l"/>
                <a:tab pos="1609304" algn="l"/>
                <a:tab pos="1950671" algn="l"/>
              </a:tabLst>
              <a:defRPr sz="1600"/>
            </a:lvl1pPr>
          </a:lstStyle>
          <a:p>
            <a:r>
              <a:rPr lang="en-US" dirty="0"/>
              <a:t>Click to add photo</a:t>
            </a:r>
          </a:p>
        </p:txBody>
      </p:sp>
      <p:sp>
        <p:nvSpPr>
          <p:cNvPr id="42" name="Picture Placeholder 3"/>
          <p:cNvSpPr>
            <a:spLocks noGrp="1"/>
          </p:cNvSpPr>
          <p:nvPr>
            <p:ph type="pic" sz="quarter" idx="18" hasCustomPrompt="1"/>
          </p:nvPr>
        </p:nvSpPr>
        <p:spPr>
          <a:xfrm>
            <a:off x="4389120" y="3895668"/>
            <a:ext cx="1511808" cy="1463040"/>
          </a:xfrm>
        </p:spPr>
        <p:txBody>
          <a:bodyPr anchor="ctr"/>
          <a:lstStyle>
            <a:lvl1pPr marL="0" marR="0" indent="0" algn="ctr" defTabSz="1219170" rtl="0" eaLnBrk="1" fontAlgn="auto" latinLnBrk="0" hangingPunct="1">
              <a:lnSpc>
                <a:spcPct val="100000"/>
              </a:lnSpc>
              <a:spcBef>
                <a:spcPts val="1333"/>
              </a:spcBef>
              <a:spcAft>
                <a:spcPts val="667"/>
              </a:spcAft>
              <a:buClr>
                <a:schemeClr val="accent1"/>
              </a:buClr>
              <a:buSzPct val="100000"/>
              <a:buFont typeface="Arial Black" pitchFamily="34" charset="0"/>
              <a:buNone/>
              <a:tabLst>
                <a:tab pos="365751" algn="l"/>
                <a:tab pos="1097253" algn="l"/>
                <a:tab pos="1609304" algn="l"/>
                <a:tab pos="1950671" algn="l"/>
              </a:tabLst>
              <a:defRPr sz="1600"/>
            </a:lvl1pPr>
          </a:lstStyle>
          <a:p>
            <a:r>
              <a:rPr lang="en-US" dirty="0"/>
              <a:t>Click to add photo</a:t>
            </a:r>
          </a:p>
        </p:txBody>
      </p:sp>
      <p:sp>
        <p:nvSpPr>
          <p:cNvPr id="43" name="Picture Placeholder 3"/>
          <p:cNvSpPr>
            <a:spLocks noGrp="1"/>
          </p:cNvSpPr>
          <p:nvPr>
            <p:ph type="pic" sz="quarter" idx="19" hasCustomPrompt="1"/>
          </p:nvPr>
        </p:nvSpPr>
        <p:spPr>
          <a:xfrm>
            <a:off x="8290560" y="3895668"/>
            <a:ext cx="1511808" cy="1463040"/>
          </a:xfrm>
        </p:spPr>
        <p:txBody>
          <a:bodyPr anchor="ctr"/>
          <a:lstStyle>
            <a:lvl1pPr marL="0" indent="0" algn="ctr">
              <a:buNone/>
              <a:defRPr sz="1600"/>
            </a:lvl1pPr>
          </a:lstStyle>
          <a:p>
            <a:r>
              <a:rPr lang="en-US" dirty="0"/>
              <a:t>Click to add photo</a:t>
            </a:r>
          </a:p>
        </p:txBody>
      </p:sp>
      <p:sp>
        <p:nvSpPr>
          <p:cNvPr id="18"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2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91255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eople 7-8">
    <p:spTree>
      <p:nvGrpSpPr>
        <p:cNvPr id="1" name=""/>
        <p:cNvGrpSpPr/>
        <p:nvPr/>
      </p:nvGrpSpPr>
      <p:grpSpPr>
        <a:xfrm>
          <a:off x="0" y="0"/>
          <a:ext cx="0" cy="0"/>
          <a:chOff x="0" y="0"/>
          <a:chExt cx="0" cy="0"/>
        </a:xfrm>
      </p:grpSpPr>
      <p:sp>
        <p:nvSpPr>
          <p:cNvPr id="27" name="Rectangle 26"/>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hasCustomPrompt="1"/>
          </p:nvPr>
        </p:nvSpPr>
        <p:spPr>
          <a:xfrm>
            <a:off x="487680" y="365760"/>
            <a:ext cx="11399520" cy="486664"/>
          </a:xfrm>
        </p:spPr>
        <p:txBody>
          <a:bodyPr/>
          <a:lstStyle>
            <a:lvl1pPr>
              <a:defRPr/>
            </a:lvl1pPr>
          </a:lstStyle>
          <a:p>
            <a:r>
              <a:rPr lang="en-US" dirty="0"/>
              <a:t>Click to add one-line title</a:t>
            </a:r>
          </a:p>
        </p:txBody>
      </p:sp>
      <p:sp>
        <p:nvSpPr>
          <p:cNvPr id="22" name="Text Placeholder 21"/>
          <p:cNvSpPr>
            <a:spLocks noGrp="1"/>
          </p:cNvSpPr>
          <p:nvPr>
            <p:ph type="body" sz="quarter" idx="11" hasCustomPrompt="1"/>
          </p:nvPr>
        </p:nvSpPr>
        <p:spPr>
          <a:xfrm>
            <a:off x="487679"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24" name="Text Placeholder 21"/>
          <p:cNvSpPr>
            <a:spLocks noGrp="1"/>
          </p:cNvSpPr>
          <p:nvPr>
            <p:ph type="body" sz="quarter" idx="13" hasCustomPrompt="1"/>
          </p:nvPr>
        </p:nvSpPr>
        <p:spPr>
          <a:xfrm>
            <a:off x="3490975"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26" name="Text Placeholder 21"/>
          <p:cNvSpPr>
            <a:spLocks noGrp="1"/>
          </p:cNvSpPr>
          <p:nvPr>
            <p:ph type="body" sz="quarter" idx="15" hasCustomPrompt="1"/>
          </p:nvPr>
        </p:nvSpPr>
        <p:spPr>
          <a:xfrm>
            <a:off x="6494271"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30" name="Text Placeholder 21"/>
          <p:cNvSpPr>
            <a:spLocks noGrp="1"/>
          </p:cNvSpPr>
          <p:nvPr>
            <p:ph type="body" sz="quarter" idx="17" hasCustomPrompt="1"/>
          </p:nvPr>
        </p:nvSpPr>
        <p:spPr>
          <a:xfrm>
            <a:off x="9497568" y="25065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32" name="Text Placeholder 21"/>
          <p:cNvSpPr>
            <a:spLocks noGrp="1"/>
          </p:cNvSpPr>
          <p:nvPr>
            <p:ph type="body" sz="quarter" idx="19" hasCustomPrompt="1"/>
          </p:nvPr>
        </p:nvSpPr>
        <p:spPr>
          <a:xfrm>
            <a:off x="487679"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34" name="Text Placeholder 21"/>
          <p:cNvSpPr>
            <a:spLocks noGrp="1"/>
          </p:cNvSpPr>
          <p:nvPr>
            <p:ph type="body" sz="quarter" idx="21" hasCustomPrompt="1"/>
          </p:nvPr>
        </p:nvSpPr>
        <p:spPr>
          <a:xfrm>
            <a:off x="3490975"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36" name="Text Placeholder 21"/>
          <p:cNvSpPr>
            <a:spLocks noGrp="1"/>
          </p:cNvSpPr>
          <p:nvPr>
            <p:ph type="body" sz="quarter" idx="23" hasCustomPrompt="1"/>
          </p:nvPr>
        </p:nvSpPr>
        <p:spPr>
          <a:xfrm>
            <a:off x="6494271"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38" name="Text Placeholder 21"/>
          <p:cNvSpPr>
            <a:spLocks noGrp="1"/>
          </p:cNvSpPr>
          <p:nvPr>
            <p:ph type="body" sz="quarter" idx="25" hasCustomPrompt="1"/>
          </p:nvPr>
        </p:nvSpPr>
        <p:spPr>
          <a:xfrm>
            <a:off x="9497568" y="4944933"/>
            <a:ext cx="2389632" cy="406265"/>
          </a:xfrm>
        </p:spPr>
        <p:txBody>
          <a:bodyPr>
            <a:spAutoFit/>
          </a:bodyPr>
          <a:lstStyle>
            <a:lvl1pPr marL="0" indent="0">
              <a:lnSpc>
                <a:spcPct val="90000"/>
              </a:lnSpc>
              <a:spcBef>
                <a:spcPts val="0"/>
              </a:spcBef>
              <a:spcAft>
                <a:spcPts val="0"/>
              </a:spcAft>
              <a:buNone/>
              <a:defRPr sz="1467" b="1" baseline="0"/>
            </a:lvl1pPr>
            <a:lvl2pPr marL="853419" indent="0">
              <a:buNone/>
              <a:defRPr sz="1467"/>
            </a:lvl2pPr>
            <a:lvl3pPr marL="1584920" indent="0">
              <a:buNone/>
              <a:defRPr sz="1467"/>
            </a:lvl3pPr>
            <a:lvl4pPr marL="1584920" indent="0">
              <a:buNone/>
              <a:defRPr sz="1467"/>
            </a:lvl4pPr>
            <a:lvl5pPr marL="1584920" indent="0">
              <a:buNone/>
              <a:defRPr sz="1467"/>
            </a:lvl5pPr>
          </a:lstStyle>
          <a:p>
            <a:pPr lvl="0"/>
            <a:r>
              <a:rPr lang="en-US" dirty="0"/>
              <a:t>Name</a:t>
            </a:r>
          </a:p>
          <a:p>
            <a:pPr lvl="0"/>
            <a:r>
              <a:rPr lang="en-US" dirty="0"/>
              <a:t>Coverage areas (not bold)</a:t>
            </a:r>
          </a:p>
        </p:txBody>
      </p:sp>
      <p:sp>
        <p:nvSpPr>
          <p:cNvPr id="20" name="Picture Placeholder 19"/>
          <p:cNvSpPr>
            <a:spLocks noGrp="1"/>
          </p:cNvSpPr>
          <p:nvPr>
            <p:ph type="pic" sz="quarter" idx="10" hasCustomPrompt="1"/>
          </p:nvPr>
        </p:nvSpPr>
        <p:spPr>
          <a:xfrm>
            <a:off x="487680" y="1219200"/>
            <a:ext cx="1255776" cy="1219200"/>
          </a:xfrm>
        </p:spPr>
        <p:txBody>
          <a:bodyPr anchor="ctr"/>
          <a:lstStyle>
            <a:lvl1pPr marL="0" indent="0" algn="ctr">
              <a:buNone/>
              <a:defRPr sz="1333" baseline="0"/>
            </a:lvl1pPr>
          </a:lstStyle>
          <a:p>
            <a:r>
              <a:rPr lang="en-US" dirty="0"/>
              <a:t>Click to add picture</a:t>
            </a:r>
          </a:p>
        </p:txBody>
      </p:sp>
      <p:sp>
        <p:nvSpPr>
          <p:cNvPr id="23" name="Picture Placeholder 19"/>
          <p:cNvSpPr>
            <a:spLocks noGrp="1"/>
          </p:cNvSpPr>
          <p:nvPr>
            <p:ph type="pic" sz="quarter" idx="12" hasCustomPrompt="1"/>
          </p:nvPr>
        </p:nvSpPr>
        <p:spPr>
          <a:xfrm>
            <a:off x="3490976" y="1219200"/>
            <a:ext cx="1255776" cy="1219200"/>
          </a:xfrm>
        </p:spPr>
        <p:txBody>
          <a:bodyPr anchor="ctr"/>
          <a:lstStyle>
            <a:lvl1pPr marL="0" indent="0" algn="ctr">
              <a:buNone/>
              <a:defRPr sz="1333" baseline="0"/>
            </a:lvl1pPr>
          </a:lstStyle>
          <a:p>
            <a:r>
              <a:rPr lang="en-US" dirty="0"/>
              <a:t>Click to add picture</a:t>
            </a:r>
          </a:p>
        </p:txBody>
      </p:sp>
      <p:sp>
        <p:nvSpPr>
          <p:cNvPr id="25" name="Picture Placeholder 19"/>
          <p:cNvSpPr>
            <a:spLocks noGrp="1"/>
          </p:cNvSpPr>
          <p:nvPr>
            <p:ph type="pic" sz="quarter" idx="14" hasCustomPrompt="1"/>
          </p:nvPr>
        </p:nvSpPr>
        <p:spPr>
          <a:xfrm>
            <a:off x="6494272" y="1219200"/>
            <a:ext cx="1255776" cy="1219200"/>
          </a:xfrm>
        </p:spPr>
        <p:txBody>
          <a:bodyPr anchor="ctr"/>
          <a:lstStyle>
            <a:lvl1pPr marL="0" indent="0" algn="ctr">
              <a:buNone/>
              <a:defRPr sz="1333" baseline="0"/>
            </a:lvl1pPr>
          </a:lstStyle>
          <a:p>
            <a:r>
              <a:rPr lang="en-US" dirty="0"/>
              <a:t>Click to add picture</a:t>
            </a:r>
          </a:p>
        </p:txBody>
      </p:sp>
      <p:sp>
        <p:nvSpPr>
          <p:cNvPr id="29" name="Picture Placeholder 19"/>
          <p:cNvSpPr>
            <a:spLocks noGrp="1"/>
          </p:cNvSpPr>
          <p:nvPr>
            <p:ph type="pic" sz="quarter" idx="16" hasCustomPrompt="1"/>
          </p:nvPr>
        </p:nvSpPr>
        <p:spPr>
          <a:xfrm>
            <a:off x="9497568" y="1219200"/>
            <a:ext cx="1255776" cy="1219200"/>
          </a:xfrm>
        </p:spPr>
        <p:txBody>
          <a:bodyPr anchor="ctr"/>
          <a:lstStyle>
            <a:lvl1pPr marL="0" indent="0" algn="ctr">
              <a:buNone/>
              <a:defRPr sz="1333" baseline="0"/>
            </a:lvl1pPr>
          </a:lstStyle>
          <a:p>
            <a:r>
              <a:rPr lang="en-US" dirty="0"/>
              <a:t>Click to add picture</a:t>
            </a:r>
          </a:p>
        </p:txBody>
      </p:sp>
      <p:sp>
        <p:nvSpPr>
          <p:cNvPr id="31" name="Picture Placeholder 19"/>
          <p:cNvSpPr>
            <a:spLocks noGrp="1"/>
          </p:cNvSpPr>
          <p:nvPr>
            <p:ph type="pic" sz="quarter" idx="18" hasCustomPrompt="1"/>
          </p:nvPr>
        </p:nvSpPr>
        <p:spPr>
          <a:xfrm>
            <a:off x="487680" y="3657600"/>
            <a:ext cx="1255776" cy="1219200"/>
          </a:xfrm>
        </p:spPr>
        <p:txBody>
          <a:bodyPr anchor="ctr"/>
          <a:lstStyle>
            <a:lvl1pPr marL="0" indent="0" algn="ctr">
              <a:buNone/>
              <a:defRPr sz="1333" baseline="0"/>
            </a:lvl1pPr>
          </a:lstStyle>
          <a:p>
            <a:r>
              <a:rPr lang="en-US" dirty="0"/>
              <a:t>Click to add picture</a:t>
            </a:r>
          </a:p>
        </p:txBody>
      </p:sp>
      <p:sp>
        <p:nvSpPr>
          <p:cNvPr id="33" name="Picture Placeholder 19"/>
          <p:cNvSpPr>
            <a:spLocks noGrp="1"/>
          </p:cNvSpPr>
          <p:nvPr>
            <p:ph type="pic" sz="quarter" idx="20" hasCustomPrompt="1"/>
          </p:nvPr>
        </p:nvSpPr>
        <p:spPr>
          <a:xfrm>
            <a:off x="3490976" y="3657600"/>
            <a:ext cx="1255776" cy="1219200"/>
          </a:xfrm>
        </p:spPr>
        <p:txBody>
          <a:bodyPr anchor="ctr"/>
          <a:lstStyle>
            <a:lvl1pPr marL="0" indent="0" algn="ctr">
              <a:buNone/>
              <a:defRPr sz="1333" baseline="0"/>
            </a:lvl1pPr>
          </a:lstStyle>
          <a:p>
            <a:r>
              <a:rPr lang="en-US" dirty="0"/>
              <a:t>Click to add picture</a:t>
            </a:r>
          </a:p>
        </p:txBody>
      </p:sp>
      <p:sp>
        <p:nvSpPr>
          <p:cNvPr id="35" name="Picture Placeholder 19"/>
          <p:cNvSpPr>
            <a:spLocks noGrp="1"/>
          </p:cNvSpPr>
          <p:nvPr>
            <p:ph type="pic" sz="quarter" idx="22" hasCustomPrompt="1"/>
          </p:nvPr>
        </p:nvSpPr>
        <p:spPr>
          <a:xfrm>
            <a:off x="6494272" y="3657600"/>
            <a:ext cx="1255776" cy="1219200"/>
          </a:xfrm>
        </p:spPr>
        <p:txBody>
          <a:bodyPr anchor="ctr"/>
          <a:lstStyle>
            <a:lvl1pPr marL="0" indent="0" algn="ctr">
              <a:buNone/>
              <a:defRPr sz="1333" baseline="0"/>
            </a:lvl1pPr>
          </a:lstStyle>
          <a:p>
            <a:r>
              <a:rPr lang="en-US" dirty="0"/>
              <a:t>Click to add picture</a:t>
            </a:r>
          </a:p>
        </p:txBody>
      </p:sp>
      <p:sp>
        <p:nvSpPr>
          <p:cNvPr id="37" name="Picture Placeholder 19"/>
          <p:cNvSpPr>
            <a:spLocks noGrp="1"/>
          </p:cNvSpPr>
          <p:nvPr>
            <p:ph type="pic" sz="quarter" idx="24" hasCustomPrompt="1"/>
          </p:nvPr>
        </p:nvSpPr>
        <p:spPr>
          <a:xfrm>
            <a:off x="9497568" y="3657600"/>
            <a:ext cx="1255776" cy="1219200"/>
          </a:xfrm>
        </p:spPr>
        <p:txBody>
          <a:bodyPr anchor="ctr"/>
          <a:lstStyle>
            <a:lvl1pPr marL="0" indent="0" algn="ctr">
              <a:buNone/>
              <a:defRPr sz="1333" baseline="0"/>
            </a:lvl1pPr>
          </a:lstStyle>
          <a:p>
            <a:r>
              <a:rPr lang="en-US" dirty="0"/>
              <a:t>Click to add picture</a:t>
            </a:r>
          </a:p>
        </p:txBody>
      </p:sp>
      <p:sp>
        <p:nvSpPr>
          <p:cNvPr id="28"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40"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77848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eople 9-12">
    <p:spTree>
      <p:nvGrpSpPr>
        <p:cNvPr id="1" name=""/>
        <p:cNvGrpSpPr/>
        <p:nvPr/>
      </p:nvGrpSpPr>
      <p:grpSpPr>
        <a:xfrm>
          <a:off x="0" y="0"/>
          <a:ext cx="0" cy="0"/>
          <a:chOff x="0" y="0"/>
          <a:chExt cx="0" cy="0"/>
        </a:xfrm>
      </p:grpSpPr>
      <p:sp>
        <p:nvSpPr>
          <p:cNvPr id="29" name="Rectangle 28"/>
          <p:cNvSpPr>
            <a:spLocks noChangeArrowheads="1"/>
          </p:cNvSpPr>
          <p:nvPr/>
        </p:nvSpPr>
        <p:spPr bwMode="auto">
          <a:xfrm>
            <a:off x="182880" y="1"/>
            <a:ext cx="12009120" cy="6557433"/>
          </a:xfrm>
          <a:prstGeom prst="rect">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70" name="Title"/>
          <p:cNvSpPr>
            <a:spLocks noGrp="1"/>
          </p:cNvSpPr>
          <p:nvPr>
            <p:ph type="title" hasCustomPrompt="1"/>
          </p:nvPr>
        </p:nvSpPr>
        <p:spPr>
          <a:xfrm>
            <a:off x="487680" y="365760"/>
            <a:ext cx="11399520" cy="486664"/>
          </a:xfrm>
        </p:spPr>
        <p:txBody>
          <a:bodyPr/>
          <a:lstStyle>
            <a:lvl1pPr>
              <a:defRPr/>
            </a:lvl1pPr>
          </a:lstStyle>
          <a:p>
            <a:r>
              <a:rPr lang="en-US" dirty="0"/>
              <a:t>Click to add one-line title</a:t>
            </a:r>
          </a:p>
        </p:txBody>
      </p:sp>
      <p:sp>
        <p:nvSpPr>
          <p:cNvPr id="44" name="Text Placeholder 43"/>
          <p:cNvSpPr>
            <a:spLocks noGrp="1"/>
          </p:cNvSpPr>
          <p:nvPr>
            <p:ph type="body" sz="quarter" idx="11" hasCustomPrompt="1"/>
          </p:nvPr>
        </p:nvSpPr>
        <p:spPr>
          <a:xfrm>
            <a:off x="170688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48" name="Text Placeholder 43"/>
          <p:cNvSpPr>
            <a:spLocks noGrp="1"/>
          </p:cNvSpPr>
          <p:nvPr>
            <p:ph type="body" sz="quarter" idx="13" hasCustomPrompt="1"/>
          </p:nvPr>
        </p:nvSpPr>
        <p:spPr>
          <a:xfrm>
            <a:off x="170688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50" name="Text Placeholder 43"/>
          <p:cNvSpPr>
            <a:spLocks noGrp="1"/>
          </p:cNvSpPr>
          <p:nvPr>
            <p:ph type="body" sz="quarter" idx="15" hasCustomPrompt="1"/>
          </p:nvPr>
        </p:nvSpPr>
        <p:spPr>
          <a:xfrm>
            <a:off x="170688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52" name="Text Placeholder 43"/>
          <p:cNvSpPr>
            <a:spLocks noGrp="1"/>
          </p:cNvSpPr>
          <p:nvPr>
            <p:ph type="body" sz="quarter" idx="17" hasCustomPrompt="1"/>
          </p:nvPr>
        </p:nvSpPr>
        <p:spPr>
          <a:xfrm>
            <a:off x="170688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54" name="Text Placeholder 43"/>
          <p:cNvSpPr>
            <a:spLocks noGrp="1"/>
          </p:cNvSpPr>
          <p:nvPr>
            <p:ph type="body" sz="quarter" idx="19" hasCustomPrompt="1"/>
          </p:nvPr>
        </p:nvSpPr>
        <p:spPr>
          <a:xfrm>
            <a:off x="560832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56" name="Text Placeholder 43"/>
          <p:cNvSpPr>
            <a:spLocks noGrp="1"/>
          </p:cNvSpPr>
          <p:nvPr>
            <p:ph type="body" sz="quarter" idx="21" hasCustomPrompt="1"/>
          </p:nvPr>
        </p:nvSpPr>
        <p:spPr>
          <a:xfrm>
            <a:off x="560832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58" name="Text Placeholder 43"/>
          <p:cNvSpPr>
            <a:spLocks noGrp="1"/>
          </p:cNvSpPr>
          <p:nvPr>
            <p:ph type="body" sz="quarter" idx="23" hasCustomPrompt="1"/>
          </p:nvPr>
        </p:nvSpPr>
        <p:spPr>
          <a:xfrm>
            <a:off x="560832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60" name="Text Placeholder 43"/>
          <p:cNvSpPr>
            <a:spLocks noGrp="1"/>
          </p:cNvSpPr>
          <p:nvPr>
            <p:ph type="body" sz="quarter" idx="25" hasCustomPrompt="1"/>
          </p:nvPr>
        </p:nvSpPr>
        <p:spPr>
          <a:xfrm>
            <a:off x="560832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63" name="Text Placeholder 43"/>
          <p:cNvSpPr>
            <a:spLocks noGrp="1"/>
          </p:cNvSpPr>
          <p:nvPr>
            <p:ph type="body" sz="quarter" idx="27" hasCustomPrompt="1"/>
          </p:nvPr>
        </p:nvSpPr>
        <p:spPr>
          <a:xfrm>
            <a:off x="9509760" y="1219199"/>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65" name="Text Placeholder 43"/>
          <p:cNvSpPr>
            <a:spLocks noGrp="1"/>
          </p:cNvSpPr>
          <p:nvPr>
            <p:ph type="body" sz="quarter" idx="29" hasCustomPrompt="1"/>
          </p:nvPr>
        </p:nvSpPr>
        <p:spPr>
          <a:xfrm>
            <a:off x="9509760" y="2544064"/>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67" name="Text Placeholder 43"/>
          <p:cNvSpPr>
            <a:spLocks noGrp="1"/>
          </p:cNvSpPr>
          <p:nvPr>
            <p:ph type="body" sz="quarter" idx="31" hasCustomPrompt="1"/>
          </p:nvPr>
        </p:nvSpPr>
        <p:spPr>
          <a:xfrm>
            <a:off x="9509760" y="3868928"/>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69" name="Text Placeholder 43"/>
          <p:cNvSpPr>
            <a:spLocks noGrp="1"/>
          </p:cNvSpPr>
          <p:nvPr>
            <p:ph type="body" sz="quarter" idx="33" hasCustomPrompt="1"/>
          </p:nvPr>
        </p:nvSpPr>
        <p:spPr>
          <a:xfrm>
            <a:off x="9509760" y="5193792"/>
            <a:ext cx="2072640" cy="609397"/>
          </a:xfrm>
        </p:spPr>
        <p:txBody>
          <a:bodyPr>
            <a:spAutoFit/>
          </a:bodyPr>
          <a:lstStyle>
            <a:lvl1pPr marL="0" indent="0">
              <a:lnSpc>
                <a:spcPct val="90000"/>
              </a:lnSpc>
              <a:spcBef>
                <a:spcPts val="0"/>
              </a:spcBef>
              <a:spcAft>
                <a:spcPts val="0"/>
              </a:spcAft>
              <a:buNone/>
              <a:defRPr sz="1467" b="1" baseline="0"/>
            </a:lvl1pPr>
            <a:lvl2pPr marL="853419" indent="0">
              <a:buNone/>
              <a:defRPr sz="933"/>
            </a:lvl2pPr>
            <a:lvl3pPr marL="1584920" indent="0">
              <a:buNone/>
              <a:defRPr sz="800"/>
            </a:lvl3pPr>
            <a:lvl4pPr marL="1584920" indent="0">
              <a:buNone/>
              <a:defRPr sz="800"/>
            </a:lvl4pPr>
            <a:lvl5pPr marL="1584920" indent="0">
              <a:buNone/>
              <a:defRPr sz="800"/>
            </a:lvl5pPr>
          </a:lstStyle>
          <a:p>
            <a:pPr lvl="0"/>
            <a:r>
              <a:rPr lang="en-US" dirty="0"/>
              <a:t>Name</a:t>
            </a:r>
          </a:p>
          <a:p>
            <a:pPr lvl="0"/>
            <a:r>
              <a:rPr lang="en-US" dirty="0"/>
              <a:t>Coverages areas (not in bold)</a:t>
            </a:r>
          </a:p>
        </p:txBody>
      </p:sp>
      <p:sp>
        <p:nvSpPr>
          <p:cNvPr id="42" name="Picture Placeholder 41"/>
          <p:cNvSpPr>
            <a:spLocks noGrp="1"/>
          </p:cNvSpPr>
          <p:nvPr>
            <p:ph type="pic" sz="quarter" idx="10" hasCustomPrompt="1"/>
          </p:nvPr>
        </p:nvSpPr>
        <p:spPr>
          <a:xfrm>
            <a:off x="487680" y="1219200"/>
            <a:ext cx="1097280" cy="1060704"/>
          </a:xfrm>
        </p:spPr>
        <p:txBody>
          <a:bodyPr/>
          <a:lstStyle>
            <a:lvl1pPr marL="0" indent="0">
              <a:buNone/>
              <a:defRPr sz="1067" baseline="0"/>
            </a:lvl1pPr>
          </a:lstStyle>
          <a:p>
            <a:r>
              <a:rPr lang="en-US" dirty="0"/>
              <a:t>Click to add picture</a:t>
            </a:r>
          </a:p>
        </p:txBody>
      </p:sp>
      <p:sp>
        <p:nvSpPr>
          <p:cNvPr id="47" name="Picture Placeholder 41"/>
          <p:cNvSpPr>
            <a:spLocks noGrp="1"/>
          </p:cNvSpPr>
          <p:nvPr>
            <p:ph type="pic" sz="quarter" idx="12" hasCustomPrompt="1"/>
          </p:nvPr>
        </p:nvSpPr>
        <p:spPr>
          <a:xfrm>
            <a:off x="487680" y="2544064"/>
            <a:ext cx="1097280" cy="1060704"/>
          </a:xfrm>
        </p:spPr>
        <p:txBody>
          <a:bodyPr/>
          <a:lstStyle>
            <a:lvl1pPr marL="0" indent="0">
              <a:buNone/>
              <a:defRPr sz="1067" baseline="0"/>
            </a:lvl1pPr>
          </a:lstStyle>
          <a:p>
            <a:r>
              <a:rPr lang="en-US" dirty="0"/>
              <a:t>Click to add picture</a:t>
            </a:r>
          </a:p>
        </p:txBody>
      </p:sp>
      <p:sp>
        <p:nvSpPr>
          <p:cNvPr id="49" name="Picture Placeholder 41"/>
          <p:cNvSpPr>
            <a:spLocks noGrp="1"/>
          </p:cNvSpPr>
          <p:nvPr>
            <p:ph type="pic" sz="quarter" idx="14" hasCustomPrompt="1"/>
          </p:nvPr>
        </p:nvSpPr>
        <p:spPr>
          <a:xfrm>
            <a:off x="487680" y="3868928"/>
            <a:ext cx="1097280" cy="1060704"/>
          </a:xfrm>
        </p:spPr>
        <p:txBody>
          <a:bodyPr/>
          <a:lstStyle>
            <a:lvl1pPr marL="0" indent="0">
              <a:buNone/>
              <a:defRPr sz="1067" baseline="0"/>
            </a:lvl1pPr>
          </a:lstStyle>
          <a:p>
            <a:r>
              <a:rPr lang="en-US" dirty="0"/>
              <a:t>Click to add picture</a:t>
            </a:r>
          </a:p>
        </p:txBody>
      </p:sp>
      <p:sp>
        <p:nvSpPr>
          <p:cNvPr id="51" name="Picture Placeholder 41"/>
          <p:cNvSpPr>
            <a:spLocks noGrp="1"/>
          </p:cNvSpPr>
          <p:nvPr>
            <p:ph type="pic" sz="quarter" idx="16" hasCustomPrompt="1"/>
          </p:nvPr>
        </p:nvSpPr>
        <p:spPr>
          <a:xfrm>
            <a:off x="487680" y="5193792"/>
            <a:ext cx="1097280" cy="1060704"/>
          </a:xfrm>
        </p:spPr>
        <p:txBody>
          <a:bodyPr/>
          <a:lstStyle>
            <a:lvl1pPr marL="0" indent="0">
              <a:buNone/>
              <a:defRPr sz="1067" baseline="0"/>
            </a:lvl1pPr>
          </a:lstStyle>
          <a:p>
            <a:r>
              <a:rPr lang="en-US" dirty="0"/>
              <a:t>Click to add picture</a:t>
            </a:r>
          </a:p>
        </p:txBody>
      </p:sp>
      <p:sp>
        <p:nvSpPr>
          <p:cNvPr id="53" name="Picture Placeholder 41"/>
          <p:cNvSpPr>
            <a:spLocks noGrp="1"/>
          </p:cNvSpPr>
          <p:nvPr>
            <p:ph type="pic" sz="quarter" idx="18" hasCustomPrompt="1"/>
          </p:nvPr>
        </p:nvSpPr>
        <p:spPr>
          <a:xfrm>
            <a:off x="4389120" y="1219200"/>
            <a:ext cx="1097280" cy="1060704"/>
          </a:xfrm>
        </p:spPr>
        <p:txBody>
          <a:bodyPr/>
          <a:lstStyle>
            <a:lvl1pPr marL="0" indent="0">
              <a:buNone/>
              <a:defRPr sz="1067" baseline="0"/>
            </a:lvl1pPr>
          </a:lstStyle>
          <a:p>
            <a:r>
              <a:rPr lang="en-US" dirty="0"/>
              <a:t>Click to add picture</a:t>
            </a:r>
          </a:p>
        </p:txBody>
      </p:sp>
      <p:sp>
        <p:nvSpPr>
          <p:cNvPr id="55" name="Picture Placeholder 41"/>
          <p:cNvSpPr>
            <a:spLocks noGrp="1"/>
          </p:cNvSpPr>
          <p:nvPr>
            <p:ph type="pic" sz="quarter" idx="20" hasCustomPrompt="1"/>
          </p:nvPr>
        </p:nvSpPr>
        <p:spPr>
          <a:xfrm>
            <a:off x="4389120" y="2544064"/>
            <a:ext cx="1097280" cy="1060704"/>
          </a:xfrm>
        </p:spPr>
        <p:txBody>
          <a:bodyPr/>
          <a:lstStyle>
            <a:lvl1pPr marL="0" indent="0">
              <a:buNone/>
              <a:defRPr sz="1067" baseline="0"/>
            </a:lvl1pPr>
          </a:lstStyle>
          <a:p>
            <a:r>
              <a:rPr lang="en-US" dirty="0"/>
              <a:t>Click to add picture</a:t>
            </a:r>
          </a:p>
        </p:txBody>
      </p:sp>
      <p:sp>
        <p:nvSpPr>
          <p:cNvPr id="57" name="Picture Placeholder 41"/>
          <p:cNvSpPr>
            <a:spLocks noGrp="1"/>
          </p:cNvSpPr>
          <p:nvPr>
            <p:ph type="pic" sz="quarter" idx="22" hasCustomPrompt="1"/>
          </p:nvPr>
        </p:nvSpPr>
        <p:spPr>
          <a:xfrm>
            <a:off x="4389120" y="3868928"/>
            <a:ext cx="1097280" cy="1060704"/>
          </a:xfrm>
        </p:spPr>
        <p:txBody>
          <a:bodyPr/>
          <a:lstStyle>
            <a:lvl1pPr marL="0" indent="0">
              <a:buNone/>
              <a:defRPr sz="1067" baseline="0"/>
            </a:lvl1pPr>
          </a:lstStyle>
          <a:p>
            <a:r>
              <a:rPr lang="en-US" dirty="0"/>
              <a:t>Click to add picture</a:t>
            </a:r>
          </a:p>
        </p:txBody>
      </p:sp>
      <p:sp>
        <p:nvSpPr>
          <p:cNvPr id="59" name="Picture Placeholder 41"/>
          <p:cNvSpPr>
            <a:spLocks noGrp="1"/>
          </p:cNvSpPr>
          <p:nvPr>
            <p:ph type="pic" sz="quarter" idx="24" hasCustomPrompt="1"/>
          </p:nvPr>
        </p:nvSpPr>
        <p:spPr>
          <a:xfrm>
            <a:off x="4389120" y="5193792"/>
            <a:ext cx="1097280" cy="1060704"/>
          </a:xfrm>
        </p:spPr>
        <p:txBody>
          <a:bodyPr/>
          <a:lstStyle>
            <a:lvl1pPr marL="0" indent="0">
              <a:buNone/>
              <a:defRPr sz="1067" baseline="0"/>
            </a:lvl1pPr>
          </a:lstStyle>
          <a:p>
            <a:r>
              <a:rPr lang="en-US" dirty="0"/>
              <a:t>Click to add picture</a:t>
            </a:r>
          </a:p>
        </p:txBody>
      </p:sp>
      <p:sp>
        <p:nvSpPr>
          <p:cNvPr id="62" name="Picture Placeholder 41"/>
          <p:cNvSpPr>
            <a:spLocks noGrp="1"/>
          </p:cNvSpPr>
          <p:nvPr>
            <p:ph type="pic" sz="quarter" idx="26" hasCustomPrompt="1"/>
          </p:nvPr>
        </p:nvSpPr>
        <p:spPr>
          <a:xfrm>
            <a:off x="8290560" y="1219200"/>
            <a:ext cx="1097280" cy="1060704"/>
          </a:xfrm>
        </p:spPr>
        <p:txBody>
          <a:bodyPr/>
          <a:lstStyle>
            <a:lvl1pPr marL="0" indent="0">
              <a:buNone/>
              <a:defRPr sz="1067" baseline="0"/>
            </a:lvl1pPr>
          </a:lstStyle>
          <a:p>
            <a:r>
              <a:rPr lang="en-US" dirty="0"/>
              <a:t>Click to add picture</a:t>
            </a:r>
          </a:p>
        </p:txBody>
      </p:sp>
      <p:sp>
        <p:nvSpPr>
          <p:cNvPr id="64" name="Picture Placeholder 41"/>
          <p:cNvSpPr>
            <a:spLocks noGrp="1"/>
          </p:cNvSpPr>
          <p:nvPr>
            <p:ph type="pic" sz="quarter" idx="28" hasCustomPrompt="1"/>
          </p:nvPr>
        </p:nvSpPr>
        <p:spPr>
          <a:xfrm>
            <a:off x="8290560" y="2544064"/>
            <a:ext cx="1097280" cy="1060704"/>
          </a:xfrm>
        </p:spPr>
        <p:txBody>
          <a:bodyPr/>
          <a:lstStyle>
            <a:lvl1pPr marL="0" indent="0">
              <a:buNone/>
              <a:defRPr sz="1067" baseline="0"/>
            </a:lvl1pPr>
          </a:lstStyle>
          <a:p>
            <a:r>
              <a:rPr lang="en-US" dirty="0"/>
              <a:t>Click to add picture</a:t>
            </a:r>
          </a:p>
        </p:txBody>
      </p:sp>
      <p:sp>
        <p:nvSpPr>
          <p:cNvPr id="66" name="Picture Placeholder 41"/>
          <p:cNvSpPr>
            <a:spLocks noGrp="1"/>
          </p:cNvSpPr>
          <p:nvPr>
            <p:ph type="pic" sz="quarter" idx="30" hasCustomPrompt="1"/>
          </p:nvPr>
        </p:nvSpPr>
        <p:spPr>
          <a:xfrm>
            <a:off x="8290560" y="3868928"/>
            <a:ext cx="1097280" cy="1060704"/>
          </a:xfrm>
        </p:spPr>
        <p:txBody>
          <a:bodyPr/>
          <a:lstStyle>
            <a:lvl1pPr marL="0" indent="0">
              <a:buNone/>
              <a:defRPr sz="1067" baseline="0"/>
            </a:lvl1pPr>
          </a:lstStyle>
          <a:p>
            <a:r>
              <a:rPr lang="en-US" dirty="0"/>
              <a:t>Click to add picture</a:t>
            </a:r>
          </a:p>
        </p:txBody>
      </p:sp>
      <p:sp>
        <p:nvSpPr>
          <p:cNvPr id="68" name="Picture Placeholder 41"/>
          <p:cNvSpPr>
            <a:spLocks noGrp="1"/>
          </p:cNvSpPr>
          <p:nvPr>
            <p:ph type="pic" sz="quarter" idx="32" hasCustomPrompt="1"/>
          </p:nvPr>
        </p:nvSpPr>
        <p:spPr>
          <a:xfrm>
            <a:off x="8290560" y="5193792"/>
            <a:ext cx="1097280" cy="1060704"/>
          </a:xfrm>
        </p:spPr>
        <p:txBody>
          <a:bodyPr/>
          <a:lstStyle>
            <a:lvl1pPr marL="0" indent="0">
              <a:buNone/>
              <a:defRPr sz="1067" baseline="0"/>
            </a:lvl1pPr>
          </a:lstStyle>
          <a:p>
            <a:r>
              <a:rPr lang="en-US" dirty="0"/>
              <a:t>Click to add picture</a:t>
            </a:r>
          </a:p>
        </p:txBody>
      </p:sp>
      <p:sp>
        <p:nvSpPr>
          <p:cNvPr id="30"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bg1"/>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bg1"/>
              </a:solidFill>
              <a:latin typeface="Arial" panose="020B0604020202020204" pitchFamily="34" charset="0"/>
              <a:cs typeface="Arial" panose="020B0604020202020204" pitchFamily="34" charset="0"/>
            </a:endParaRPr>
          </a:p>
        </p:txBody>
      </p:sp>
      <p:sp>
        <p:nvSpPr>
          <p:cNvPr id="33"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bg1"/>
                </a:solidFill>
                <a:latin typeface="Arial" pitchFamily="34" charset="0"/>
                <a:cs typeface="Arial" pitchFamily="34" charset="0"/>
              </a:rPr>
              <a:t>©</a:t>
            </a:r>
            <a:r>
              <a:rPr lang="en-US" sz="800" kern="600" spc="93" baseline="0" dirty="0">
                <a:solidFill>
                  <a:schemeClr val="bg1"/>
                </a:solidFill>
                <a:latin typeface="Arial" pitchFamily="34" charset="0"/>
                <a:cs typeface="Arial" pitchFamily="34" charset="0"/>
              </a:rPr>
              <a:t> 2018 </a:t>
            </a:r>
            <a:r>
              <a:rPr lang="en-US" sz="800" kern="600" spc="93" dirty="0">
                <a:solidFill>
                  <a:schemeClr val="bg1"/>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39244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otally blank">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400" dirty="0"/>
          </a:p>
        </p:txBody>
      </p:sp>
      <p:sp>
        <p:nvSpPr>
          <p:cNvPr id="8" name="Page #"/>
          <p:cNvSpPr txBox="1"/>
          <p:nvPr/>
        </p:nvSpPr>
        <p:spPr>
          <a:xfrm>
            <a:off x="9448800" y="6644640"/>
            <a:ext cx="2438400" cy="121920"/>
          </a:xfrm>
          <a:prstGeom prst="rect">
            <a:avLst/>
          </a:prstGeom>
          <a:noFill/>
        </p:spPr>
        <p:txBody>
          <a:bodyPr wrap="square" lIns="0" tIns="0" rIns="0" bIns="0" rtlCol="0">
            <a:noAutofit/>
          </a:bodyPr>
          <a:lstStyle/>
          <a:p>
            <a:pPr algn="r">
              <a:spcAft>
                <a:spcPts val="0"/>
              </a:spcAft>
            </a:pPr>
            <a:fld id="{AE37EF82-0B25-4B89-B1EA-AE4F268844BE}" type="slidenum">
              <a:rPr lang="en-US" sz="800" b="1" kern="600" spc="93" baseline="0" smtClean="0">
                <a:solidFill>
                  <a:schemeClr val="accent4"/>
                </a:solidFill>
                <a:latin typeface="Arial" panose="020B0604020202020204" pitchFamily="34" charset="0"/>
                <a:cs typeface="Arial" panose="020B0604020202020204" pitchFamily="34" charset="0"/>
              </a:rPr>
              <a:pPr algn="r">
                <a:spcAft>
                  <a:spcPts val="0"/>
                </a:spcAft>
              </a:pPr>
              <a:t>‹#›</a:t>
            </a:fld>
            <a:endParaRPr lang="en-US" sz="800" b="1" kern="600" spc="93" baseline="0" dirty="0" err="1">
              <a:solidFill>
                <a:schemeClr val="accent4"/>
              </a:solidFill>
              <a:latin typeface="Arial" panose="020B0604020202020204" pitchFamily="34" charset="0"/>
              <a:cs typeface="Arial" panose="020B0604020202020204" pitchFamily="34" charset="0"/>
            </a:endParaRPr>
          </a:p>
        </p:txBody>
      </p:sp>
      <p:sp>
        <p:nvSpPr>
          <p:cNvPr id="9" name="2016 Copyright"/>
          <p:cNvSpPr txBox="1"/>
          <p:nvPr/>
        </p:nvSpPr>
        <p:spPr>
          <a:xfrm>
            <a:off x="182880" y="6644641"/>
            <a:ext cx="6197600" cy="123111"/>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800" kern="600" spc="93" dirty="0">
                <a:solidFill>
                  <a:schemeClr val="accent4"/>
                </a:solidFill>
                <a:latin typeface="Arial" pitchFamily="34" charset="0"/>
                <a:cs typeface="Arial" pitchFamily="34" charset="0"/>
              </a:rPr>
              <a:t>©</a:t>
            </a:r>
            <a:r>
              <a:rPr lang="en-US" sz="800" kern="600" spc="93" baseline="0" dirty="0">
                <a:solidFill>
                  <a:schemeClr val="accent4"/>
                </a:solidFill>
                <a:latin typeface="Arial" pitchFamily="34" charset="0"/>
                <a:cs typeface="Arial" pitchFamily="34" charset="0"/>
              </a:rPr>
              <a:t> 2018 </a:t>
            </a:r>
            <a:r>
              <a:rPr lang="en-US" sz="800" kern="600" spc="93" dirty="0">
                <a:solidFill>
                  <a:schemeClr val="accent4"/>
                </a:solidFill>
                <a:latin typeface="Arial" pitchFamily="34" charset="0"/>
                <a:cs typeface="Arial" pitchFamily="34" charset="0"/>
              </a:rPr>
              <a:t>FORRESTER. REPRODUCTION PROHIBITED.</a:t>
            </a:r>
          </a:p>
        </p:txBody>
      </p:sp>
    </p:spTree>
    <p:extLst>
      <p:ext uri="{BB962C8B-B14F-4D97-AF65-F5344CB8AC3E}">
        <p14:creationId xmlns:p14="http://schemas.microsoft.com/office/powerpoint/2010/main" val="78881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CA"/>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F640223D-8E4F-EE4C-8DB9-9646CFE95726}" type="slidenum">
              <a:rPr lang="en-CA" smtClean="0"/>
              <a:t>‹#›</a:t>
            </a:fld>
            <a:endParaRPr lang="en-CA"/>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6701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3992308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B956-CBB4-414A-BDFE-7356A7419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6900F-B2D5-EB40-9F0B-F28BDC6FE1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F417A-775C-554D-891E-E01AF31D9B91}"/>
              </a:ext>
            </a:extLst>
          </p:cNvPr>
          <p:cNvSpPr>
            <a:spLocks noGrp="1"/>
          </p:cNvSpPr>
          <p:nvPr>
            <p:ph type="dt" sz="half" idx="10"/>
          </p:nvPr>
        </p:nvSpPr>
        <p:spPr/>
        <p:txBody>
          <a:bodyPr/>
          <a:lstStyle/>
          <a:p>
            <a:fld id="{19B0A1C4-FE69-6F45-B18C-BE619997326E}" type="datetimeFigureOut">
              <a:rPr lang="en-US" smtClean="0"/>
              <a:t>7/23/20</a:t>
            </a:fld>
            <a:endParaRPr lang="en-US"/>
          </a:p>
        </p:txBody>
      </p:sp>
      <p:sp>
        <p:nvSpPr>
          <p:cNvPr id="5" name="Footer Placeholder 4">
            <a:extLst>
              <a:ext uri="{FF2B5EF4-FFF2-40B4-BE49-F238E27FC236}">
                <a16:creationId xmlns:a16="http://schemas.microsoft.com/office/drawing/2014/main" id="{E1DC0229-03A6-DC4C-B158-27AD647FE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9C504-4854-ED49-8D8E-5B7657CD90DF}"/>
              </a:ext>
            </a:extLst>
          </p:cNvPr>
          <p:cNvSpPr>
            <a:spLocks noGrp="1"/>
          </p:cNvSpPr>
          <p:nvPr>
            <p:ph type="sldNum" sz="quarter" idx="12"/>
          </p:nvPr>
        </p:nvSpPr>
        <p:spPr/>
        <p:txBody>
          <a:bodyPr/>
          <a:lstStyle/>
          <a:p>
            <a:fld id="{1EE93BB4-88CA-6845-80F3-9D5AD5F5C1F0}" type="slidenum">
              <a:rPr lang="en-US" smtClean="0"/>
              <a:t>‹#›</a:t>
            </a:fld>
            <a:endParaRPr lang="en-US"/>
          </a:p>
        </p:txBody>
      </p:sp>
    </p:spTree>
    <p:extLst>
      <p:ext uri="{BB962C8B-B14F-4D97-AF65-F5344CB8AC3E}">
        <p14:creationId xmlns:p14="http://schemas.microsoft.com/office/powerpoint/2010/main" val="40832143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84840"/>
            <a:ext cx="5522976" cy="5709560"/>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69576145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103999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0"/>
              </a:spcAft>
              <a:defRPr/>
            </a:lvl1pPr>
            <a:lvl2pPr marL="0" indent="0">
              <a:spcBef>
                <a:spcPts val="0"/>
              </a:spcBef>
              <a:spcAft>
                <a:spcPts val="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0"/>
              </a:spcAft>
              <a:defRPr/>
            </a:lvl1pPr>
            <a:lvl2pPr marL="0" indent="0">
              <a:spcBef>
                <a:spcPts val="0"/>
              </a:spcBef>
              <a:spcAft>
                <a:spcPts val="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62682995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73343"/>
            <a:ext cx="5510784" cy="1072896"/>
          </a:xfrm>
        </p:spPr>
        <p:txBody>
          <a:bodyPr/>
          <a:lstStyle>
            <a:lvl1pPr>
              <a:lnSpc>
                <a:spcPts val="2667"/>
              </a:lnSpc>
              <a:spcAft>
                <a:spcPts val="1600"/>
              </a:spcAft>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mn-lt"/>
              </a:defRPr>
            </a:lvl1pPr>
          </a:lstStyle>
          <a:p>
            <a:pPr lvl="0"/>
            <a:r>
              <a:rPr lang="en-US" dirty="0"/>
              <a:t>Click to edit Master text styles</a:t>
            </a:r>
          </a:p>
        </p:txBody>
      </p:sp>
    </p:spTree>
    <p:extLst>
      <p:ext uri="{BB962C8B-B14F-4D97-AF65-F5344CB8AC3E}">
        <p14:creationId xmlns:p14="http://schemas.microsoft.com/office/powerpoint/2010/main" val="256510888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73343"/>
            <a:ext cx="5510784" cy="1072896"/>
          </a:xfrm>
        </p:spPr>
        <p:txBody>
          <a:bodyPr/>
          <a:lstStyle>
            <a:lvl1pPr>
              <a:lnSpc>
                <a:spcPts val="2667"/>
              </a:lnSpc>
              <a:spcAft>
                <a:spcPts val="1600"/>
              </a:spcAft>
              <a:defRPr sz="2133"/>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mn-lt"/>
              </a:defRPr>
            </a:lvl1pPr>
          </a:lstStyle>
          <a:p>
            <a:pPr lvl="0"/>
            <a:r>
              <a:rPr lang="en-US" dirty="0"/>
              <a:t>Click to edit Master text styles</a:t>
            </a:r>
          </a:p>
        </p:txBody>
      </p:sp>
    </p:spTree>
    <p:extLst>
      <p:ext uri="{BB962C8B-B14F-4D97-AF65-F5344CB8AC3E}">
        <p14:creationId xmlns:p14="http://schemas.microsoft.com/office/powerpoint/2010/main" val="27817832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mn-l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297493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135711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834450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122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2502382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40717191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2710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77809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869341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443779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15400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10274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439142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53485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6316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8564606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517216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206763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656050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1795009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1319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955297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5334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766728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66493047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8629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2414259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10553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26756834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98431796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4487-B719-B744-A33A-664E85AE36E9}"/>
              </a:ext>
            </a:extLst>
          </p:cNvPr>
          <p:cNvSpPr>
            <a:spLocks noGrp="1"/>
          </p:cNvSpPr>
          <p:nvPr>
            <p:ph type="title"/>
          </p:nvPr>
        </p:nvSpPr>
        <p:spPr>
          <a:xfrm>
            <a:off x="505887" y="547709"/>
            <a:ext cx="11307233" cy="945275"/>
          </a:xfrm>
        </p:spPr>
        <p:txBody>
          <a:bodyPr/>
          <a:lstStyle/>
          <a:p>
            <a:r>
              <a:rPr lang="en-US" dirty="0"/>
              <a:t>Click to edit Master title style</a:t>
            </a:r>
          </a:p>
        </p:txBody>
      </p:sp>
    </p:spTree>
    <p:extLst>
      <p:ext uri="{BB962C8B-B14F-4D97-AF65-F5344CB8AC3E}">
        <p14:creationId xmlns:p14="http://schemas.microsoft.com/office/powerpoint/2010/main" val="392914417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84840"/>
            <a:ext cx="5522976" cy="5709560"/>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7673742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424611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0"/>
              </a:spcAft>
              <a:defRPr/>
            </a:lvl1pPr>
            <a:lvl2pPr marL="0" indent="0">
              <a:spcBef>
                <a:spcPts val="0"/>
              </a:spcBef>
              <a:spcAft>
                <a:spcPts val="0"/>
              </a:spcAft>
              <a:buNone/>
              <a:defRPr/>
            </a:lvl2pPr>
            <a:lvl3pPr marL="268809" indent="0">
              <a:buNone/>
              <a:defRPr/>
            </a:lvl3pPr>
            <a:lvl4pPr marL="579952" indent="0">
              <a:buNone/>
              <a:defRPr/>
            </a:lvl4pPr>
            <a:lvl5pPr marL="8424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0"/>
              </a:spcAft>
              <a:defRPr/>
            </a:lvl1pPr>
            <a:lvl2pPr marL="0" indent="0">
              <a:spcBef>
                <a:spcPts val="0"/>
              </a:spcBef>
              <a:spcAft>
                <a:spcPts val="0"/>
              </a:spcAft>
              <a:buNone/>
              <a:defRPr/>
            </a:lvl2pPr>
            <a:lvl3pPr marL="268809" indent="0">
              <a:buNone/>
              <a:defRPr/>
            </a:lvl3pPr>
            <a:lvl4pPr marL="579952" indent="0">
              <a:buNone/>
              <a:defRPr/>
            </a:lvl4pPr>
            <a:lvl5pPr marL="8424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863094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73343"/>
            <a:ext cx="5510784" cy="1072896"/>
          </a:xfrm>
        </p:spPr>
        <p:txBody>
          <a:bodyPr/>
          <a:lstStyle>
            <a:lvl1pPr>
              <a:lnSpc>
                <a:spcPts val="2667"/>
              </a:lnSpc>
              <a:spcAft>
                <a:spcPts val="1600"/>
              </a:spcAft>
              <a:defRPr sz="2133"/>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mn-lt"/>
              </a:defRPr>
            </a:lvl1pPr>
          </a:lstStyle>
          <a:p>
            <a:pPr lvl="0"/>
            <a:r>
              <a:rPr lang="en-US"/>
              <a:t>Edit Master text styles</a:t>
            </a:r>
          </a:p>
        </p:txBody>
      </p:sp>
    </p:spTree>
    <p:extLst>
      <p:ext uri="{BB962C8B-B14F-4D97-AF65-F5344CB8AC3E}">
        <p14:creationId xmlns:p14="http://schemas.microsoft.com/office/powerpoint/2010/main" val="35083159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73343"/>
            <a:ext cx="5510784" cy="1072896"/>
          </a:xfrm>
        </p:spPr>
        <p:txBody>
          <a:bodyPr/>
          <a:lstStyle>
            <a:lvl1pPr>
              <a:lnSpc>
                <a:spcPts val="2667"/>
              </a:lnSpc>
              <a:spcAft>
                <a:spcPts val="1600"/>
              </a:spcAft>
              <a:defRPr sz="2133"/>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mn-lt"/>
              </a:defRPr>
            </a:lvl1pPr>
          </a:lstStyle>
          <a:p>
            <a:pPr lvl="0"/>
            <a:r>
              <a:rPr lang="en-US" dirty="0"/>
              <a:t>Edit Master text styles</a:t>
            </a:r>
          </a:p>
        </p:txBody>
      </p:sp>
    </p:spTree>
    <p:extLst>
      <p:ext uri="{BB962C8B-B14F-4D97-AF65-F5344CB8AC3E}">
        <p14:creationId xmlns:p14="http://schemas.microsoft.com/office/powerpoint/2010/main" val="234800838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mn-l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7437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26939647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53836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79868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7863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1467"/>
              </a:spcBef>
              <a:spcAft>
                <a:spcPts val="0"/>
              </a:spcAft>
              <a:defRPr/>
            </a:lvl1pPr>
            <a:lvl2pPr>
              <a:spcBef>
                <a:spcPts val="1467"/>
              </a:spcBef>
              <a:spcAft>
                <a:spcPts val="0"/>
              </a:spcAft>
              <a:defRPr/>
            </a:lvl2pPr>
            <a:lvl3pPr>
              <a:spcBef>
                <a:spcPts val="1467"/>
              </a:spcBef>
              <a:spcAft>
                <a:spcPts val="0"/>
              </a:spcAft>
              <a:defRPr/>
            </a:lvl3pPr>
            <a:lvl4pPr>
              <a:spcBef>
                <a:spcPts val="1467"/>
              </a:spcBef>
              <a:spcAft>
                <a:spcPts val="0"/>
              </a:spcAft>
              <a:defRPr/>
            </a:lvl4pPr>
            <a:lvl5pPr>
              <a:spcBef>
                <a:spcPts val="1467"/>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Edit Master text styles</a:t>
            </a:r>
          </a:p>
        </p:txBody>
      </p:sp>
    </p:spTree>
    <p:extLst>
      <p:ext uri="{BB962C8B-B14F-4D97-AF65-F5344CB8AC3E}">
        <p14:creationId xmlns:p14="http://schemas.microsoft.com/office/powerpoint/2010/main" val="38946105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39300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71391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29066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41253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570017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0102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0690237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344520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68496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Edit Master text styles</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84893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Edit Master text styles</a:t>
            </a:r>
          </a:p>
        </p:txBody>
      </p:sp>
    </p:spTree>
    <p:extLst>
      <p:ext uri="{BB962C8B-B14F-4D97-AF65-F5344CB8AC3E}">
        <p14:creationId xmlns:p14="http://schemas.microsoft.com/office/powerpoint/2010/main" val="25233550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90189946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2975939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1183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792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1140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942652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939199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36044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059587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4281676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405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211896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7392532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460413"/>
            <a:ext cx="11388513"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04801" y="231648"/>
            <a:ext cx="5966369" cy="1219200"/>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35D3A38F-3834-1741-9E62-223EFF4D511F}" type="datetime1">
              <a:rPr lang="en-US" altLang="en-US">
                <a:solidFill>
                  <a:srgbClr val="464646"/>
                </a:solidFill>
              </a:rPr>
              <a:pPr>
                <a:defRPr/>
              </a:pPr>
              <a:t>7/23/20</a:t>
            </a:fld>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464646"/>
                </a:solidFill>
              </a:rPr>
              <a:t>World of Watson2016 </a:t>
            </a:r>
          </a:p>
        </p:txBody>
      </p:sp>
      <p:sp>
        <p:nvSpPr>
          <p:cNvPr id="6" name="Slide Number Placeholder 5"/>
          <p:cNvSpPr>
            <a:spLocks noGrp="1"/>
          </p:cNvSpPr>
          <p:nvPr>
            <p:ph type="sldNum" sz="quarter" idx="12"/>
          </p:nvPr>
        </p:nvSpPr>
        <p:spPr/>
        <p:txBody>
          <a:bodyPr/>
          <a:lstStyle>
            <a:lvl1pPr>
              <a:defRPr/>
            </a:lvl1pPr>
          </a:lstStyle>
          <a:p>
            <a:pPr>
              <a:defRPr/>
            </a:pPr>
            <a:fld id="{018E5654-68EA-4D41-B8F2-13BCE14D7404}" type="slidenum">
              <a:rPr lang="en-US" altLang="en-US">
                <a:solidFill>
                  <a:srgbClr val="464646"/>
                </a:solidFill>
              </a:rPr>
              <a:pPr>
                <a:defRPr/>
              </a:pPr>
              <a:t>‹#›</a:t>
            </a:fld>
            <a:endParaRPr lang="en-US" altLang="en-US">
              <a:solidFill>
                <a:srgbClr val="464646"/>
              </a:solidFill>
            </a:endParaRPr>
          </a:p>
        </p:txBody>
      </p:sp>
    </p:spTree>
    <p:extLst>
      <p:ext uri="{BB962C8B-B14F-4D97-AF65-F5344CB8AC3E}">
        <p14:creationId xmlns:p14="http://schemas.microsoft.com/office/powerpoint/2010/main" val="3685065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4D1FF-6C6A-A84B-B4C7-05576C6B546F}" type="datetimeFigureOut">
              <a:rPr lang="en-US" smtClean="0"/>
              <a:t>7/23/20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6448BD-4287-614B-8ED2-F280F2B901E9}" type="slidenum">
              <a:rPr lang="en-US" smtClean="0"/>
              <a:t>‹#›</a:t>
            </a:fld>
            <a:endParaRPr lang="en-US"/>
          </a:p>
        </p:txBody>
      </p:sp>
    </p:spTree>
    <p:extLst>
      <p:ext uri="{BB962C8B-B14F-4D97-AF65-F5344CB8AC3E}">
        <p14:creationId xmlns:p14="http://schemas.microsoft.com/office/powerpoint/2010/main" val="2607586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12192000" cy="6858001"/>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4" y="71527"/>
            <a:ext cx="2133092" cy="673647"/>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856430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694" y="0"/>
            <a:ext cx="12193695" cy="6858000"/>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4" y="71527"/>
            <a:ext cx="2133092" cy="673647"/>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10"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398524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2221352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0153111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586477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568408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259579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447761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593057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381782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149034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2044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147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1147215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26292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058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3587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8434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6935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493995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713172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435156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7995141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1784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5757248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802212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1463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1596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8461529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9961953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6138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321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03725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937021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016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Tree>
    <p:extLst>
      <p:ext uri="{BB962C8B-B14F-4D97-AF65-F5344CB8AC3E}">
        <p14:creationId xmlns:p14="http://schemas.microsoft.com/office/powerpoint/2010/main" val="35846766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05887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9613565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596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18711712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321007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12192000" cy="6858001"/>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4" y="71527"/>
            <a:ext cx="2133092" cy="673647"/>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39885354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694" y="0"/>
            <a:ext cx="12193695" cy="6858000"/>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65774" y="71527"/>
            <a:ext cx="2133092" cy="673647"/>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4124292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2500142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354008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484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6133257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8407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081509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35531876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7935707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94547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4298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23560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8648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8820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58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7838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3203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68838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1826554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5545289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34616100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70477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34375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446950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582673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434688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theme" Target="../theme/theme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9" Type="http://schemas.openxmlformats.org/officeDocument/2006/relationships/slideLayout" Target="../slideLayouts/slideLayout151.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42" Type="http://schemas.openxmlformats.org/officeDocument/2006/relationships/slideLayout" Target="../slideLayouts/slideLayout154.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slideLayout" Target="../slideLayouts/slideLayout149.xml"/><Relationship Id="rId40" Type="http://schemas.openxmlformats.org/officeDocument/2006/relationships/slideLayout" Target="../slideLayouts/slideLayout152.xml"/><Relationship Id="rId45" Type="http://schemas.openxmlformats.org/officeDocument/2006/relationships/theme" Target="../theme/theme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4" Type="http://schemas.openxmlformats.org/officeDocument/2006/relationships/slideLayout" Target="../slideLayouts/slideLayout156.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43" Type="http://schemas.openxmlformats.org/officeDocument/2006/relationships/slideLayout" Target="../slideLayouts/slideLayout155.xml"/><Relationship Id="rId8" Type="http://schemas.openxmlformats.org/officeDocument/2006/relationships/slideLayout" Target="../slideLayouts/slideLayout120.xml"/><Relationship Id="rId3" Type="http://schemas.openxmlformats.org/officeDocument/2006/relationships/slideLayout" Target="../slideLayouts/slideLayout115.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38" Type="http://schemas.openxmlformats.org/officeDocument/2006/relationships/slideLayout" Target="../slideLayouts/slideLayout150.xml"/><Relationship Id="rId20" Type="http://schemas.openxmlformats.org/officeDocument/2006/relationships/slideLayout" Target="../slideLayouts/slideLayout132.xml"/><Relationship Id="rId41"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slideLayout" Target="../slideLayouts/slideLayout195.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42" Type="http://schemas.openxmlformats.org/officeDocument/2006/relationships/slideLayout" Target="../slideLayouts/slideLayout198.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theme" Target="../theme/theme5.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8" Type="http://schemas.openxmlformats.org/officeDocument/2006/relationships/slideLayout" Target="../slideLayouts/slideLayout164.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20" Type="http://schemas.openxmlformats.org/officeDocument/2006/relationships/slideLayout" Target="../slideLayouts/slideLayout176.xml"/><Relationship Id="rId41" Type="http://schemas.openxmlformats.org/officeDocument/2006/relationships/slideLayout" Target="../slideLayouts/slideLayout19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34" Type="http://schemas.openxmlformats.org/officeDocument/2006/relationships/theme" Target="../theme/theme6.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8" Type="http://schemas.openxmlformats.org/officeDocument/2006/relationships/slideLayout" Target="../slideLayouts/slideLayout2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F640223D-8E4F-EE4C-8DB9-9646CFE95726}" type="slidenum">
              <a:rPr lang="en-CA" smtClean="0"/>
              <a:t>‹#›</a:t>
            </a:fld>
            <a:endParaRPr lang="en-CA"/>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CA"/>
          </a:p>
        </p:txBody>
      </p:sp>
    </p:spTree>
    <p:extLst>
      <p:ext uri="{BB962C8B-B14F-4D97-AF65-F5344CB8AC3E}">
        <p14:creationId xmlns:p14="http://schemas.microsoft.com/office/powerpoint/2010/main" val="4944894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866" r:id="rId37"/>
  </p:sldLayoutIdLst>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52753968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31208659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319460441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467F1A"/>
        </a:solidFill>
        <a:effectLst/>
      </p:bgPr>
    </p:bg>
    <p:spTree>
      <p:nvGrpSpPr>
        <p:cNvPr id="1" name=""/>
        <p:cNvGrpSpPr/>
        <p:nvPr/>
      </p:nvGrpSpPr>
      <p:grpSpPr>
        <a:xfrm>
          <a:off x="0" y="0"/>
          <a:ext cx="0" cy="0"/>
          <a:chOff x="0" y="0"/>
          <a:chExt cx="0" cy="0"/>
        </a:xfrm>
      </p:grpSpPr>
      <p:sp>
        <p:nvSpPr>
          <p:cNvPr id="15" name="Freeform 6"/>
          <p:cNvSpPr>
            <a:spLocks/>
          </p:cNvSpPr>
          <p:nvPr/>
        </p:nvSpPr>
        <p:spPr bwMode="auto">
          <a:xfrm>
            <a:off x="1" y="1"/>
            <a:ext cx="5634567" cy="3433233"/>
          </a:xfrm>
          <a:custGeom>
            <a:avLst/>
            <a:gdLst>
              <a:gd name="T0" fmla="*/ 0 w 2662"/>
              <a:gd name="T1" fmla="*/ 1622 h 1622"/>
              <a:gd name="T2" fmla="*/ 0 w 2662"/>
              <a:gd name="T3" fmla="*/ 0 h 1622"/>
              <a:gd name="T4" fmla="*/ 2662 w 2662"/>
              <a:gd name="T5" fmla="*/ 0 h 1622"/>
              <a:gd name="T6" fmla="*/ 0 w 2662"/>
              <a:gd name="T7" fmla="*/ 1622 h 1622"/>
            </a:gdLst>
            <a:ahLst/>
            <a:cxnLst>
              <a:cxn ang="0">
                <a:pos x="T0" y="T1"/>
              </a:cxn>
              <a:cxn ang="0">
                <a:pos x="T2" y="T3"/>
              </a:cxn>
              <a:cxn ang="0">
                <a:pos x="T4" y="T5"/>
              </a:cxn>
              <a:cxn ang="0">
                <a:pos x="T6" y="T7"/>
              </a:cxn>
            </a:cxnLst>
            <a:rect l="0" t="0" r="r" b="b"/>
            <a:pathLst>
              <a:path w="2662" h="1622">
                <a:moveTo>
                  <a:pt x="0" y="1622"/>
                </a:moveTo>
                <a:lnTo>
                  <a:pt x="0" y="0"/>
                </a:lnTo>
                <a:lnTo>
                  <a:pt x="2662" y="0"/>
                </a:lnTo>
                <a:lnTo>
                  <a:pt x="0" y="1622"/>
                </a:lnTo>
                <a:close/>
              </a:path>
            </a:pathLst>
          </a:custGeom>
          <a:solidFill>
            <a:srgbClr val="669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 name="Title"/>
          <p:cNvSpPr>
            <a:spLocks noGrp="1"/>
          </p:cNvSpPr>
          <p:nvPr>
            <p:ph type="title"/>
          </p:nvPr>
        </p:nvSpPr>
        <p:spPr>
          <a:xfrm>
            <a:off x="487679" y="365759"/>
            <a:ext cx="11399520" cy="48768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cNvSpPr>
            <a:spLocks noGrp="1"/>
          </p:cNvSpPr>
          <p:nvPr>
            <p:ph type="body" idx="1"/>
          </p:nvPr>
        </p:nvSpPr>
        <p:spPr>
          <a:xfrm>
            <a:off x="487680" y="1219200"/>
            <a:ext cx="11399520" cy="50352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53738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0" r:id="rId31"/>
    <p:sldLayoutId id="2147483851" r:id="rId32"/>
    <p:sldLayoutId id="2147483852" r:id="rId33"/>
    <p:sldLayoutId id="2147483853" r:id="rId34"/>
    <p:sldLayoutId id="2147483854" r:id="rId35"/>
    <p:sldLayoutId id="2147483855" r:id="rId36"/>
    <p:sldLayoutId id="2147483856" r:id="rId37"/>
    <p:sldLayoutId id="2147483857" r:id="rId38"/>
    <p:sldLayoutId id="2147483858" r:id="rId39"/>
    <p:sldLayoutId id="2147483859" r:id="rId40"/>
    <p:sldLayoutId id="2147483860" r:id="rId41"/>
    <p:sldLayoutId id="2147483861" r:id="rId42"/>
    <p:sldLayoutId id="2147483862" r:id="rId43"/>
    <p:sldLayoutId id="2147483864"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9170" rtl="0" eaLnBrk="1" latinLnBrk="0" hangingPunct="1">
        <a:lnSpc>
          <a:spcPct val="90000"/>
        </a:lnSpc>
        <a:spcBef>
          <a:spcPct val="0"/>
        </a:spcBef>
        <a:buNone/>
        <a:defRPr sz="3467" b="1" kern="1200">
          <a:solidFill>
            <a:schemeClr val="tx1"/>
          </a:solidFill>
          <a:latin typeface="Arial" pitchFamily="34" charset="0"/>
          <a:ea typeface="+mj-ea"/>
          <a:cs typeface="Arial" pitchFamily="34" charset="0"/>
        </a:defRPr>
      </a:lvl1pPr>
    </p:titleStyle>
    <p:bodyStyle>
      <a:lvl1pPr marL="219451" indent="-219451" algn="l" defTabSz="1219170" rtl="0" eaLnBrk="1" latinLnBrk="0" hangingPunct="1">
        <a:lnSpc>
          <a:spcPct val="100000"/>
        </a:lnSpc>
        <a:spcBef>
          <a:spcPts val="1200"/>
        </a:spcBef>
        <a:spcAft>
          <a:spcPts val="400"/>
        </a:spcAft>
        <a:buClr>
          <a:srgbClr val="669933"/>
        </a:buClr>
        <a:buSzPct val="100000"/>
        <a:buFont typeface="Arial Black" pitchFamily="34" charset="0"/>
        <a:buChar char="›"/>
        <a:tabLst>
          <a:tab pos="365751" algn="l"/>
          <a:tab pos="1097253" algn="l"/>
          <a:tab pos="1609304" algn="l"/>
          <a:tab pos="1950671" algn="l"/>
        </a:tabLst>
        <a:defRPr sz="2933" b="0" kern="1200">
          <a:solidFill>
            <a:schemeClr val="tx1"/>
          </a:solidFill>
          <a:latin typeface="+mj-lt"/>
          <a:ea typeface="+mn-ea"/>
          <a:cs typeface="Arial" pitchFamily="34" charset="0"/>
        </a:defRPr>
      </a:lvl1pPr>
      <a:lvl2pPr marL="914377" indent="-219451" algn="l" defTabSz="1219170" rtl="0" eaLnBrk="1" latinLnBrk="0" hangingPunct="1">
        <a:lnSpc>
          <a:spcPct val="100000"/>
        </a:lnSpc>
        <a:spcBef>
          <a:spcPts val="400"/>
        </a:spcBef>
        <a:spcAft>
          <a:spcPts val="400"/>
        </a:spcAft>
        <a:buClr>
          <a:srgbClr val="669933"/>
        </a:buClr>
        <a:buFont typeface="Arial" pitchFamily="34" charset="0"/>
        <a:buChar char="•"/>
        <a:tabLst>
          <a:tab pos="365751" algn="l"/>
          <a:tab pos="1097253" algn="l"/>
          <a:tab pos="1609304" algn="l"/>
          <a:tab pos="1950671" algn="l"/>
        </a:tabLst>
        <a:defRPr sz="2400" b="0" kern="1200">
          <a:solidFill>
            <a:schemeClr val="tx1"/>
          </a:solidFill>
          <a:latin typeface="Arial" pitchFamily="34" charset="0"/>
          <a:ea typeface="+mn-ea"/>
          <a:cs typeface="Arial" pitchFamily="34" charset="0"/>
        </a:defRPr>
      </a:lvl2pPr>
      <a:lvl3pPr marL="1523962" indent="-182875" algn="l" defTabSz="1219170" rtl="0" eaLnBrk="1" latinLnBrk="0" hangingPunct="1">
        <a:lnSpc>
          <a:spcPct val="100000"/>
        </a:lnSpc>
        <a:spcBef>
          <a:spcPts val="400"/>
        </a:spcBef>
        <a:spcAft>
          <a:spcPts val="400"/>
        </a:spcAft>
        <a:buClr>
          <a:srgbClr val="888888"/>
        </a:buClr>
        <a:buSzPct val="100000"/>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3pPr>
      <a:lvl4pPr marL="1523962" indent="-182875" algn="l" defTabSz="1219170" rtl="0" eaLnBrk="1" latinLnBrk="0" hangingPunct="1">
        <a:lnSpc>
          <a:spcPct val="100000"/>
        </a:lnSpc>
        <a:spcBef>
          <a:spcPts val="400"/>
        </a:spcBef>
        <a:spcAft>
          <a:spcPts val="400"/>
        </a:spcAft>
        <a:buClr>
          <a:srgbClr val="888888"/>
        </a:buClr>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4pPr>
      <a:lvl5pPr marL="1523962" indent="-182875" algn="l" defTabSz="1219170" rtl="0" eaLnBrk="1" latinLnBrk="0" hangingPunct="1">
        <a:lnSpc>
          <a:spcPct val="100000"/>
        </a:lnSpc>
        <a:spcBef>
          <a:spcPts val="400"/>
        </a:spcBef>
        <a:spcAft>
          <a:spcPts val="400"/>
        </a:spcAft>
        <a:buClr>
          <a:srgbClr val="888888"/>
        </a:buClr>
        <a:buSzPct val="100000"/>
        <a:buFont typeface="Arial" panose="020B0604020202020204" pitchFamily="34" charset="0"/>
        <a:buChar char="›"/>
        <a:tabLst>
          <a:tab pos="365751" algn="l"/>
          <a:tab pos="1097253" algn="l"/>
          <a:tab pos="1609304" algn="l"/>
          <a:tab pos="1950671" algn="l"/>
        </a:tabLst>
        <a:defRPr sz="2133"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99813894"/>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 id="2147483900" r:id="rId33"/>
  </p:sldLayoutIdLst>
  <p:hf hdr="0" dt="0"/>
  <p:txStyles>
    <p:titleStyle>
      <a:lvl1pPr algn="l" rtl="0" eaLnBrk="1" fontAlgn="base" hangingPunct="1">
        <a:lnSpc>
          <a:spcPts val="3733"/>
        </a:lnSpc>
        <a:spcBef>
          <a:spcPct val="0"/>
        </a:spcBef>
        <a:spcAft>
          <a:spcPts val="2400"/>
        </a:spcAft>
        <a:defRPr sz="32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1600"/>
        </a:spcAft>
        <a:buClr>
          <a:schemeClr val="tx1"/>
        </a:buClr>
        <a:buSzPct val="90000"/>
        <a:buFont typeface="Wingdings" pitchFamily="2" charset="2"/>
        <a:buNone/>
        <a:defRPr sz="1867">
          <a:solidFill>
            <a:schemeClr val="bg1"/>
          </a:solidFill>
          <a:latin typeface="+mn-lt"/>
          <a:ea typeface="IBM Plex Sans" charset="0"/>
          <a:cs typeface="IBM Plex Sans" charset="0"/>
        </a:defRPr>
      </a:lvl1pPr>
      <a:lvl2pPr marL="228594" indent="-228594" algn="l" rtl="0" eaLnBrk="1" fontAlgn="base" hangingPunct="1">
        <a:lnSpc>
          <a:spcPts val="2133"/>
        </a:lnSpc>
        <a:spcBef>
          <a:spcPts val="0"/>
        </a:spcBef>
        <a:spcAft>
          <a:spcPts val="160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89" indent="-188379" algn="l" rtl="0" eaLnBrk="1" fontAlgn="base" hangingPunct="1">
        <a:lnSpc>
          <a:spcPts val="2133"/>
        </a:lnSpc>
        <a:spcBef>
          <a:spcPts val="0"/>
        </a:spcBef>
        <a:spcAft>
          <a:spcPts val="160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79" indent="-258227" algn="l" rtl="0" eaLnBrk="1" fontAlgn="base" hangingPunct="1">
        <a:lnSpc>
          <a:spcPts val="2133"/>
        </a:lnSpc>
        <a:spcBef>
          <a:spcPts val="0"/>
        </a:spcBef>
        <a:spcAft>
          <a:spcPts val="160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07" indent="-228594" algn="l" rtl="0" eaLnBrk="1" fontAlgn="base" hangingPunct="1">
        <a:lnSpc>
          <a:spcPts val="2133"/>
        </a:lnSpc>
        <a:spcBef>
          <a:spcPts val="0"/>
        </a:spcBef>
        <a:spcAft>
          <a:spcPts val="160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0630271"/>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Lst>
  <p:hf hdr="0" dt="0"/>
  <p:txStyles>
    <p:titleStyle>
      <a:lvl1pPr algn="l" rtl="0" eaLnBrk="1" fontAlgn="base" hangingPunct="1">
        <a:lnSpc>
          <a:spcPts val="3733"/>
        </a:lnSpc>
        <a:spcBef>
          <a:spcPct val="0"/>
        </a:spcBef>
        <a:spcAft>
          <a:spcPts val="2400"/>
        </a:spcAft>
        <a:defRPr sz="3200" b="0" i="0">
          <a:solidFill>
            <a:schemeClr val="tx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160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4" indent="-228594" algn="l" rtl="0" eaLnBrk="1" fontAlgn="base" hangingPunct="1">
        <a:lnSpc>
          <a:spcPts val="2133"/>
        </a:lnSpc>
        <a:spcBef>
          <a:spcPts val="0"/>
        </a:spcBef>
        <a:spcAft>
          <a:spcPts val="160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89" indent="-188379" algn="l" rtl="0" eaLnBrk="1" fontAlgn="base" hangingPunct="1">
        <a:lnSpc>
          <a:spcPts val="2133"/>
        </a:lnSpc>
        <a:spcBef>
          <a:spcPts val="0"/>
        </a:spcBef>
        <a:spcAft>
          <a:spcPts val="160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79" indent="-258227" algn="l" rtl="0" eaLnBrk="1" fontAlgn="base" hangingPunct="1">
        <a:lnSpc>
          <a:spcPts val="2133"/>
        </a:lnSpc>
        <a:spcBef>
          <a:spcPts val="0"/>
        </a:spcBef>
        <a:spcAft>
          <a:spcPts val="160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07" indent="-228594" algn="l" rtl="0" eaLnBrk="1" fontAlgn="base" hangingPunct="1">
        <a:lnSpc>
          <a:spcPts val="2133"/>
        </a:lnSpc>
        <a:spcBef>
          <a:spcPts val="0"/>
        </a:spcBef>
        <a:spcAft>
          <a:spcPts val="160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20535485"/>
      </p:ext>
    </p:extLst>
  </p:cSld>
  <p:clrMap bg1="dk1" tx1="lt1" bg2="dk2" tx2="lt2" accent1="accent1" accent2="accent2" accent3="accent3" accent4="accent4" accent5="accent5" accent6="accent6" hlink="hlink" folHlink="folHlink"/>
  <p:sldLayoutIdLst>
    <p:sldLayoutId id="2147483925" r:id="rId1"/>
  </p:sldLayoutIdLst>
  <p:hf hdr="0" dt="0"/>
  <p:txStyles>
    <p:titleStyle>
      <a:lvl1pPr algn="l" rtl="0" eaLnBrk="1" fontAlgn="base" hangingPunct="1">
        <a:lnSpc>
          <a:spcPts val="3733"/>
        </a:lnSpc>
        <a:spcBef>
          <a:spcPct val="0"/>
        </a:spcBef>
        <a:spcAft>
          <a:spcPts val="2400"/>
        </a:spcAft>
        <a:defRPr sz="3200" b="0" i="0">
          <a:solidFill>
            <a:schemeClr val="bg1"/>
          </a:solidFill>
          <a:latin typeface="+mj-lt"/>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1600"/>
        </a:spcAft>
        <a:buClr>
          <a:schemeClr val="tx1"/>
        </a:buClr>
        <a:buSzPct val="90000"/>
        <a:buFont typeface="Wingdings" pitchFamily="2" charset="2"/>
        <a:buNone/>
        <a:defRPr sz="1867">
          <a:solidFill>
            <a:schemeClr val="bg1"/>
          </a:solidFill>
          <a:latin typeface="+mn-lt"/>
          <a:ea typeface="IBM Plex Sans" charset="0"/>
          <a:cs typeface="IBM Plex Sans" charset="0"/>
        </a:defRPr>
      </a:lvl1pPr>
      <a:lvl2pPr marL="228594" indent="-228594" algn="l" rtl="0" eaLnBrk="1" fontAlgn="base" hangingPunct="1">
        <a:lnSpc>
          <a:spcPts val="2133"/>
        </a:lnSpc>
        <a:spcBef>
          <a:spcPts val="0"/>
        </a:spcBef>
        <a:spcAft>
          <a:spcPts val="160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89" indent="-188379" algn="l" rtl="0" eaLnBrk="1" fontAlgn="base" hangingPunct="1">
        <a:lnSpc>
          <a:spcPts val="2133"/>
        </a:lnSpc>
        <a:spcBef>
          <a:spcPts val="0"/>
        </a:spcBef>
        <a:spcAft>
          <a:spcPts val="160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79" indent="-258227" algn="l" rtl="0" eaLnBrk="1" fontAlgn="base" hangingPunct="1">
        <a:lnSpc>
          <a:spcPts val="2133"/>
        </a:lnSpc>
        <a:spcBef>
          <a:spcPts val="0"/>
        </a:spcBef>
        <a:spcAft>
          <a:spcPts val="160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07" indent="-228594" algn="l" rtl="0" eaLnBrk="1" fontAlgn="base" hangingPunct="1">
        <a:lnSpc>
          <a:spcPts val="2133"/>
        </a:lnSpc>
        <a:spcBef>
          <a:spcPts val="0"/>
        </a:spcBef>
        <a:spcAft>
          <a:spcPts val="160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microsoft.com/office/2007/relationships/hdphoto" Target="../media/hdphoto3.wdp"/><Relationship Id="rId5" Type="http://schemas.openxmlformats.org/officeDocument/2006/relationships/image" Target="../media/image37.png"/><Relationship Id="rId10"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43" y="606520"/>
            <a:ext cx="5454027" cy="3363577"/>
          </a:xfrm>
        </p:spPr>
        <p:txBody>
          <a:bodyPr/>
          <a:lstStyle/>
          <a:p>
            <a:r>
              <a:rPr lang="en-IN" sz="3700" b="1" dirty="0"/>
              <a:t>IBM Watson Knowledge Catalog</a:t>
            </a:r>
            <a:br>
              <a:rPr lang="en-US" dirty="0"/>
            </a:br>
            <a:r>
              <a:rPr lang="en-US" sz="2133" dirty="0"/>
              <a:t> </a:t>
            </a:r>
            <a:br>
              <a:rPr lang="en-US" sz="2133" dirty="0"/>
            </a:br>
            <a:endParaRPr lang="en-US" sz="2133" dirty="0"/>
          </a:p>
        </p:txBody>
      </p:sp>
      <p:sp>
        <p:nvSpPr>
          <p:cNvPr id="3" name="TextBox 2">
            <a:extLst>
              <a:ext uri="{FF2B5EF4-FFF2-40B4-BE49-F238E27FC236}">
                <a16:creationId xmlns:a16="http://schemas.microsoft.com/office/drawing/2014/main" id="{8C0794B9-88F4-7E47-AB80-A9AA7FD6DAFA}"/>
              </a:ext>
            </a:extLst>
          </p:cNvPr>
          <p:cNvSpPr txBox="1"/>
          <p:nvPr/>
        </p:nvSpPr>
        <p:spPr>
          <a:xfrm>
            <a:off x="464943" y="1641977"/>
            <a:ext cx="6024282" cy="646331"/>
          </a:xfrm>
          <a:prstGeom prst="rect">
            <a:avLst/>
          </a:prstGeom>
          <a:noFill/>
        </p:spPr>
        <p:txBody>
          <a:bodyPr wrap="square" rtlCol="0">
            <a:spAutoFit/>
          </a:bodyPr>
          <a:lstStyle/>
          <a:p>
            <a:r>
              <a:rPr lang="en-US" i="1" dirty="0">
                <a:solidFill>
                  <a:schemeClr val="bg2"/>
                </a:solidFill>
              </a:rPr>
              <a:t>An intelligent, integrated  enterprise data catalog and data governance platform</a:t>
            </a:r>
          </a:p>
        </p:txBody>
      </p:sp>
      <p:sp>
        <p:nvSpPr>
          <p:cNvPr id="5" name="Rectangle 4">
            <a:extLst>
              <a:ext uri="{FF2B5EF4-FFF2-40B4-BE49-F238E27FC236}">
                <a16:creationId xmlns:a16="http://schemas.microsoft.com/office/drawing/2014/main" id="{8FB94B77-4554-0D4F-8B64-C28BF4B628AE}"/>
              </a:ext>
            </a:extLst>
          </p:cNvPr>
          <p:cNvSpPr/>
          <p:nvPr/>
        </p:nvSpPr>
        <p:spPr>
          <a:xfrm>
            <a:off x="795227" y="2821141"/>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Auto Profiling</a:t>
            </a:r>
          </a:p>
        </p:txBody>
      </p:sp>
      <p:sp>
        <p:nvSpPr>
          <p:cNvPr id="6" name="Rectangle 5">
            <a:extLst>
              <a:ext uri="{FF2B5EF4-FFF2-40B4-BE49-F238E27FC236}">
                <a16:creationId xmlns:a16="http://schemas.microsoft.com/office/drawing/2014/main" id="{24AAC3A8-70F8-F947-8EFF-9B5BBEE25EA4}"/>
              </a:ext>
            </a:extLst>
          </p:cNvPr>
          <p:cNvSpPr/>
          <p:nvPr/>
        </p:nvSpPr>
        <p:spPr>
          <a:xfrm>
            <a:off x="795227" y="3364477"/>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Quality </a:t>
            </a:r>
            <a:r>
              <a:rPr lang="en-US" sz="1100">
                <a:solidFill>
                  <a:srgbClr val="000000"/>
                </a:solidFill>
                <a:latin typeface="IBM Plex Sans" panose="020B0503050000000000" pitchFamily="34" charset="77"/>
                <a:cs typeface="Arial"/>
              </a:rPr>
              <a:t>and Anonymization</a:t>
            </a:r>
            <a:endParaRPr lang="en-US" sz="1100" dirty="0">
              <a:solidFill>
                <a:srgbClr val="000000"/>
              </a:solidFill>
              <a:latin typeface="IBM Plex Sans" panose="020B0503050000000000" pitchFamily="34" charset="77"/>
              <a:cs typeface="Arial"/>
            </a:endParaRPr>
          </a:p>
        </p:txBody>
      </p:sp>
      <p:sp>
        <p:nvSpPr>
          <p:cNvPr id="7" name="Rectangle 6">
            <a:extLst>
              <a:ext uri="{FF2B5EF4-FFF2-40B4-BE49-F238E27FC236}">
                <a16:creationId xmlns:a16="http://schemas.microsoft.com/office/drawing/2014/main" id="{623E4BC1-3814-3847-AA70-02596B2B7371}"/>
              </a:ext>
            </a:extLst>
          </p:cNvPr>
          <p:cNvSpPr/>
          <p:nvPr/>
        </p:nvSpPr>
        <p:spPr>
          <a:xfrm>
            <a:off x="795227" y="3909992"/>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Data Governance</a:t>
            </a:r>
          </a:p>
        </p:txBody>
      </p:sp>
      <p:sp>
        <p:nvSpPr>
          <p:cNvPr id="8" name="Rectangle 7">
            <a:extLst>
              <a:ext uri="{FF2B5EF4-FFF2-40B4-BE49-F238E27FC236}">
                <a16:creationId xmlns:a16="http://schemas.microsoft.com/office/drawing/2014/main" id="{33586FBE-7488-CC46-93DE-682F6D84EF89}"/>
              </a:ext>
            </a:extLst>
          </p:cNvPr>
          <p:cNvSpPr/>
          <p:nvPr/>
        </p:nvSpPr>
        <p:spPr>
          <a:xfrm>
            <a:off x="795227" y="5460246"/>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Column Classifiers (160+)</a:t>
            </a:r>
          </a:p>
        </p:txBody>
      </p:sp>
      <p:sp>
        <p:nvSpPr>
          <p:cNvPr id="9" name="Rectangle 8">
            <a:extLst>
              <a:ext uri="{FF2B5EF4-FFF2-40B4-BE49-F238E27FC236}">
                <a16:creationId xmlns:a16="http://schemas.microsoft.com/office/drawing/2014/main" id="{CD5FFA79-FDE8-0646-BC71-41ABD728BD53}"/>
              </a:ext>
            </a:extLst>
          </p:cNvPr>
          <p:cNvSpPr/>
          <p:nvPr/>
        </p:nvSpPr>
        <p:spPr>
          <a:xfrm>
            <a:off x="795227" y="5015242"/>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Policy &amp; Rules</a:t>
            </a:r>
          </a:p>
        </p:txBody>
      </p:sp>
      <p:sp>
        <p:nvSpPr>
          <p:cNvPr id="10" name="Rectangle 9">
            <a:extLst>
              <a:ext uri="{FF2B5EF4-FFF2-40B4-BE49-F238E27FC236}">
                <a16:creationId xmlns:a16="http://schemas.microsoft.com/office/drawing/2014/main" id="{9AE14F84-EB1B-0548-A9AB-43EED1860E0C}"/>
              </a:ext>
            </a:extLst>
          </p:cNvPr>
          <p:cNvSpPr/>
          <p:nvPr/>
        </p:nvSpPr>
        <p:spPr>
          <a:xfrm>
            <a:off x="795227" y="4410249"/>
            <a:ext cx="2047376" cy="36849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Tags &amp; Business terms</a:t>
            </a:r>
          </a:p>
        </p:txBody>
      </p:sp>
      <p:sp>
        <p:nvSpPr>
          <p:cNvPr id="12" name="Rectangle 11">
            <a:extLst>
              <a:ext uri="{FF2B5EF4-FFF2-40B4-BE49-F238E27FC236}">
                <a16:creationId xmlns:a16="http://schemas.microsoft.com/office/drawing/2014/main" id="{52CBBDCE-6597-1845-810C-B90BA02A4E7D}"/>
              </a:ext>
            </a:extLst>
          </p:cNvPr>
          <p:cNvSpPr/>
          <p:nvPr/>
        </p:nvSpPr>
        <p:spPr>
          <a:xfrm>
            <a:off x="795227" y="5919769"/>
            <a:ext cx="2047376" cy="266063"/>
          </a:xfrm>
          <a:prstGeom prst="rect">
            <a:avLst/>
          </a:prstGeom>
          <a:solidFill>
            <a:schemeClr val="accent1"/>
          </a:solidFill>
        </p:spPr>
        <p:txBody>
          <a:bodyPr wrap="square" lIns="0" tIns="0" rIns="0" bIns="0" rtlCol="0" anchor="ctr">
            <a:noAutofit/>
          </a:bodyPr>
          <a:lstStyle/>
          <a:p>
            <a:pPr algn="ctr" defTabSz="914377">
              <a:defRPr/>
            </a:pPr>
            <a:r>
              <a:rPr lang="en-US" sz="1100" dirty="0">
                <a:solidFill>
                  <a:srgbClr val="000000"/>
                </a:solidFill>
                <a:latin typeface="IBM Plex Sans" panose="020B0503050000000000" pitchFamily="34" charset="77"/>
                <a:cs typeface="Arial"/>
              </a:rPr>
              <a:t>Search and Explore</a:t>
            </a:r>
          </a:p>
        </p:txBody>
      </p:sp>
      <p:sp>
        <p:nvSpPr>
          <p:cNvPr id="13" name="Rectangle 12">
            <a:extLst>
              <a:ext uri="{FF2B5EF4-FFF2-40B4-BE49-F238E27FC236}">
                <a16:creationId xmlns:a16="http://schemas.microsoft.com/office/drawing/2014/main" id="{C846E1D3-F666-8040-B87A-63CA5167696B}"/>
              </a:ext>
            </a:extLst>
          </p:cNvPr>
          <p:cNvSpPr/>
          <p:nvPr/>
        </p:nvSpPr>
        <p:spPr>
          <a:xfrm>
            <a:off x="3910363" y="5126182"/>
            <a:ext cx="2186489" cy="10556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152396"/>
            <a:endParaRPr lang="en-US" sz="900" dirty="0">
              <a:solidFill>
                <a:srgbClr val="000E5E"/>
              </a:solidFill>
              <a:latin typeface="Arial"/>
              <a:cs typeface="Arial"/>
            </a:endParaRPr>
          </a:p>
          <a:p>
            <a:pPr marL="228594" indent="-76198">
              <a:buFont typeface="Arial" panose="020B0604020202020204" pitchFamily="34" charset="0"/>
              <a:buChar char="•"/>
            </a:pPr>
            <a:r>
              <a:rPr lang="en-US" sz="900" dirty="0">
                <a:solidFill>
                  <a:srgbClr val="000E5E"/>
                </a:solidFill>
                <a:latin typeface="Arial"/>
                <a:cs typeface="Arial"/>
              </a:rPr>
              <a:t>Data Quality Analysts</a:t>
            </a:r>
          </a:p>
          <a:p>
            <a:pPr marL="228594" indent="-76198">
              <a:buFont typeface="Arial" panose="020B0604020202020204" pitchFamily="34" charset="0"/>
              <a:buChar char="•"/>
            </a:pPr>
            <a:r>
              <a:rPr lang="en-US" sz="900" dirty="0">
                <a:solidFill>
                  <a:srgbClr val="000E5E"/>
                </a:solidFill>
                <a:latin typeface="Arial"/>
                <a:cs typeface="Arial"/>
              </a:rPr>
              <a:t>Data Stewards/Architects</a:t>
            </a:r>
          </a:p>
          <a:p>
            <a:pPr marL="228594" indent="-76198">
              <a:buFont typeface="Arial" panose="020B0604020202020204" pitchFamily="34" charset="0"/>
              <a:buChar char="•"/>
            </a:pPr>
            <a:r>
              <a:rPr lang="en-US" sz="900" dirty="0">
                <a:solidFill>
                  <a:srgbClr val="000E5E"/>
                </a:solidFill>
                <a:latin typeface="Arial"/>
                <a:cs typeface="Arial"/>
              </a:rPr>
              <a:t>Business Analysts</a:t>
            </a:r>
          </a:p>
          <a:p>
            <a:pPr marL="228594" indent="-76198">
              <a:buFont typeface="Arial" panose="020B0604020202020204" pitchFamily="34" charset="0"/>
              <a:buChar char="•"/>
            </a:pPr>
            <a:r>
              <a:rPr lang="en-US" sz="900" dirty="0">
                <a:solidFill>
                  <a:srgbClr val="000E5E"/>
                </a:solidFill>
                <a:latin typeface="Arial"/>
                <a:cs typeface="Arial"/>
              </a:rPr>
              <a:t>Data Engineer</a:t>
            </a:r>
          </a:p>
          <a:p>
            <a:pPr marL="228594" indent="-76198">
              <a:buFont typeface="Arial" panose="020B0604020202020204" pitchFamily="34" charset="0"/>
              <a:buChar char="•"/>
            </a:pPr>
            <a:r>
              <a:rPr lang="en-US" sz="900" dirty="0">
                <a:solidFill>
                  <a:srgbClr val="000E5E"/>
                </a:solidFill>
                <a:latin typeface="Arial"/>
                <a:cs typeface="Arial"/>
              </a:rPr>
              <a:t>Data Scientists</a:t>
            </a:r>
          </a:p>
          <a:p>
            <a:pPr marL="228594" indent="-76198">
              <a:buFont typeface="Arial" panose="020B0604020202020204" pitchFamily="34" charset="0"/>
              <a:buChar char="•"/>
            </a:pPr>
            <a:endParaRPr lang="en-US" sz="900" dirty="0">
              <a:solidFill>
                <a:srgbClr val="000E5E"/>
              </a:solidFill>
              <a:latin typeface="Arial"/>
              <a:cs typeface="Arial"/>
            </a:endParaRPr>
          </a:p>
        </p:txBody>
      </p:sp>
      <p:sp>
        <p:nvSpPr>
          <p:cNvPr id="15" name="Rectangle 14">
            <a:extLst>
              <a:ext uri="{FF2B5EF4-FFF2-40B4-BE49-F238E27FC236}">
                <a16:creationId xmlns:a16="http://schemas.microsoft.com/office/drawing/2014/main" id="{3AD269A5-589E-9E4A-A63B-48B4B56DE218}"/>
              </a:ext>
            </a:extLst>
          </p:cNvPr>
          <p:cNvSpPr/>
          <p:nvPr/>
        </p:nvSpPr>
        <p:spPr>
          <a:xfrm>
            <a:off x="3910362" y="4707272"/>
            <a:ext cx="2185637" cy="3079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933" dirty="0">
                <a:solidFill>
                  <a:srgbClr val="000E5E"/>
                </a:solidFill>
                <a:latin typeface="Arial"/>
                <a:cs typeface="Arial"/>
              </a:rPr>
              <a:t>Users</a:t>
            </a:r>
          </a:p>
        </p:txBody>
      </p:sp>
    </p:spTree>
    <p:extLst>
      <p:ext uri="{BB962C8B-B14F-4D97-AF65-F5344CB8AC3E}">
        <p14:creationId xmlns:p14="http://schemas.microsoft.com/office/powerpoint/2010/main" val="274229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D3B863-FCEA-4CB3-8169-97F7CA43AB93}"/>
              </a:ext>
            </a:extLst>
          </p:cNvPr>
          <p:cNvPicPr>
            <a:picLocks noChangeAspect="1"/>
          </p:cNvPicPr>
          <p:nvPr/>
        </p:nvPicPr>
        <p:blipFill>
          <a:blip r:embed="rId2"/>
          <a:stretch>
            <a:fillRect/>
          </a:stretch>
        </p:blipFill>
        <p:spPr>
          <a:xfrm>
            <a:off x="234280" y="873771"/>
            <a:ext cx="8195739" cy="3884460"/>
          </a:xfrm>
          <a:prstGeom prst="rect">
            <a:avLst/>
          </a:prstGeom>
        </p:spPr>
      </p:pic>
      <p:pic>
        <p:nvPicPr>
          <p:cNvPr id="3" name="Picture 2">
            <a:extLst>
              <a:ext uri="{FF2B5EF4-FFF2-40B4-BE49-F238E27FC236}">
                <a16:creationId xmlns:a16="http://schemas.microsoft.com/office/drawing/2014/main" id="{18307CF3-942D-418F-9513-2838E592308D}"/>
              </a:ext>
            </a:extLst>
          </p:cNvPr>
          <p:cNvPicPr>
            <a:picLocks noChangeAspect="1"/>
          </p:cNvPicPr>
          <p:nvPr/>
        </p:nvPicPr>
        <p:blipFill rotWithShape="1">
          <a:blip r:embed="rId3"/>
          <a:srcRect b="9102"/>
          <a:stretch/>
        </p:blipFill>
        <p:spPr>
          <a:xfrm>
            <a:off x="4334529" y="2816000"/>
            <a:ext cx="7696281" cy="4042000"/>
          </a:xfrm>
          <a:prstGeom prst="rect">
            <a:avLst/>
          </a:prstGeom>
        </p:spPr>
      </p:pic>
      <p:sp>
        <p:nvSpPr>
          <p:cNvPr id="4" name="TextBox 3">
            <a:extLst>
              <a:ext uri="{FF2B5EF4-FFF2-40B4-BE49-F238E27FC236}">
                <a16:creationId xmlns:a16="http://schemas.microsoft.com/office/drawing/2014/main" id="{B5D10619-2028-4215-A10A-40463F507C10}"/>
              </a:ext>
            </a:extLst>
          </p:cNvPr>
          <p:cNvSpPr txBox="1"/>
          <p:nvPr/>
        </p:nvSpPr>
        <p:spPr>
          <a:xfrm>
            <a:off x="241450" y="97656"/>
            <a:ext cx="6327694" cy="461665"/>
          </a:xfrm>
          <a:prstGeom prst="rect">
            <a:avLst/>
          </a:prstGeom>
          <a:noFill/>
        </p:spPr>
        <p:txBody>
          <a:bodyPr wrap="none" rtlCol="0" anchor="t">
            <a:spAutoFit/>
          </a:bodyPr>
          <a:lstStyle/>
          <a:p>
            <a:pPr defTabSz="609539">
              <a:defRPr/>
            </a:pPr>
            <a:r>
              <a:rPr lang="en-US" sz="2400" b="1" dirty="0">
                <a:solidFill>
                  <a:schemeClr val="bg2"/>
                </a:solidFill>
                <a:latin typeface="Calibri"/>
                <a:ea typeface="ＭＳ Ｐゴシック" panose="020B0600070205080204" pitchFamily="34" charset="-128"/>
                <a:sym typeface="Helvetica"/>
              </a:rPr>
              <a:t>Watson Knowledge Catalog:  Search and Explore</a:t>
            </a:r>
            <a:endParaRPr lang="en-US" sz="2400" b="1" dirty="0">
              <a:solidFill>
                <a:schemeClr val="bg2"/>
              </a:solidFill>
              <a:latin typeface="Calibri"/>
              <a:ea typeface="ＭＳ Ｐゴシック" panose="020B0600070205080204" pitchFamily="34" charset="-128"/>
            </a:endParaRPr>
          </a:p>
        </p:txBody>
      </p:sp>
    </p:spTree>
    <p:extLst>
      <p:ext uri="{BB962C8B-B14F-4D97-AF65-F5344CB8AC3E}">
        <p14:creationId xmlns:p14="http://schemas.microsoft.com/office/powerpoint/2010/main" val="201542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303D63-FAAF-48F0-A2FD-E0682D6A6153}"/>
              </a:ext>
            </a:extLst>
          </p:cNvPr>
          <p:cNvPicPr>
            <a:picLocks noChangeAspect="1"/>
          </p:cNvPicPr>
          <p:nvPr/>
        </p:nvPicPr>
        <p:blipFill>
          <a:blip r:embed="rId3"/>
          <a:stretch>
            <a:fillRect/>
          </a:stretch>
        </p:blipFill>
        <p:spPr>
          <a:xfrm>
            <a:off x="1" y="3485056"/>
            <a:ext cx="7276851" cy="3372944"/>
          </a:xfrm>
          <a:prstGeom prst="rect">
            <a:avLst/>
          </a:prstGeom>
        </p:spPr>
      </p:pic>
      <p:pic>
        <p:nvPicPr>
          <p:cNvPr id="3" name="Picture 2">
            <a:extLst>
              <a:ext uri="{FF2B5EF4-FFF2-40B4-BE49-F238E27FC236}">
                <a16:creationId xmlns:a16="http://schemas.microsoft.com/office/drawing/2014/main" id="{03B5F94D-836E-4BF0-9A2A-77E413FE43B4}"/>
              </a:ext>
            </a:extLst>
          </p:cNvPr>
          <p:cNvPicPr>
            <a:picLocks noChangeAspect="1"/>
          </p:cNvPicPr>
          <p:nvPr/>
        </p:nvPicPr>
        <p:blipFill>
          <a:blip r:embed="rId4"/>
          <a:stretch>
            <a:fillRect/>
          </a:stretch>
        </p:blipFill>
        <p:spPr>
          <a:xfrm>
            <a:off x="3147677" y="748984"/>
            <a:ext cx="7820416" cy="3633687"/>
          </a:xfrm>
          <a:prstGeom prst="rect">
            <a:avLst/>
          </a:prstGeom>
        </p:spPr>
      </p:pic>
      <p:pic>
        <p:nvPicPr>
          <p:cNvPr id="5" name="Picture 4">
            <a:extLst>
              <a:ext uri="{FF2B5EF4-FFF2-40B4-BE49-F238E27FC236}">
                <a16:creationId xmlns:a16="http://schemas.microsoft.com/office/drawing/2014/main" id="{7A9571B1-7F64-4245-9CAC-1FACFE3ADBE3}"/>
              </a:ext>
            </a:extLst>
          </p:cNvPr>
          <p:cNvPicPr>
            <a:picLocks noChangeAspect="1"/>
          </p:cNvPicPr>
          <p:nvPr/>
        </p:nvPicPr>
        <p:blipFill rotWithShape="1">
          <a:blip r:embed="rId5"/>
          <a:srcRect b="23835"/>
          <a:stretch/>
        </p:blipFill>
        <p:spPr>
          <a:xfrm>
            <a:off x="5801978" y="4606827"/>
            <a:ext cx="6390025" cy="2251175"/>
          </a:xfrm>
          <a:prstGeom prst="rect">
            <a:avLst/>
          </a:prstGeom>
        </p:spPr>
      </p:pic>
      <p:sp>
        <p:nvSpPr>
          <p:cNvPr id="6" name="TextBox 5">
            <a:extLst>
              <a:ext uri="{FF2B5EF4-FFF2-40B4-BE49-F238E27FC236}">
                <a16:creationId xmlns:a16="http://schemas.microsoft.com/office/drawing/2014/main" id="{C3695E01-5D75-4ECE-BF5B-8FEE31A1D502}"/>
              </a:ext>
            </a:extLst>
          </p:cNvPr>
          <p:cNvSpPr txBox="1"/>
          <p:nvPr/>
        </p:nvSpPr>
        <p:spPr>
          <a:xfrm>
            <a:off x="241450" y="97656"/>
            <a:ext cx="5821337" cy="461665"/>
          </a:xfrm>
          <a:prstGeom prst="rect">
            <a:avLst/>
          </a:prstGeom>
          <a:noFill/>
        </p:spPr>
        <p:txBody>
          <a:bodyPr wrap="none" rtlCol="0" anchor="t">
            <a:spAutoFit/>
          </a:bodyPr>
          <a:lstStyle/>
          <a:p>
            <a:pPr defTabSz="609539">
              <a:defRPr/>
            </a:pPr>
            <a:r>
              <a:rPr lang="en-US" sz="2400" b="1" dirty="0">
                <a:solidFill>
                  <a:schemeClr val="bg2"/>
                </a:solidFill>
                <a:latin typeface="Calibri"/>
                <a:ea typeface="ＭＳ Ｐゴシック" panose="020B0600070205080204" pitchFamily="34" charset="-128"/>
                <a:sym typeface="Helvetica"/>
              </a:rPr>
              <a:t>Watson Knowledge Catalog:  Glossary Terms</a:t>
            </a:r>
            <a:endParaRPr lang="en-US" sz="2400" b="1" dirty="0">
              <a:solidFill>
                <a:schemeClr val="bg2"/>
              </a:solidFill>
              <a:latin typeface="Calibri"/>
              <a:ea typeface="ＭＳ Ｐゴシック" panose="020B0600070205080204" pitchFamily="34" charset="-128"/>
            </a:endParaRPr>
          </a:p>
        </p:txBody>
      </p:sp>
      <p:sp>
        <p:nvSpPr>
          <p:cNvPr id="8" name="Oval 7">
            <a:extLst>
              <a:ext uri="{FF2B5EF4-FFF2-40B4-BE49-F238E27FC236}">
                <a16:creationId xmlns:a16="http://schemas.microsoft.com/office/drawing/2014/main" id="{745F7B66-AF36-4BE2-B299-D7B7D3B4E1EF}"/>
              </a:ext>
            </a:extLst>
          </p:cNvPr>
          <p:cNvSpPr/>
          <p:nvPr/>
        </p:nvSpPr>
        <p:spPr>
          <a:xfrm>
            <a:off x="11000680" y="108739"/>
            <a:ext cx="991165" cy="377943"/>
          </a:xfrm>
          <a:prstGeom prst="ellipse">
            <a:avLst/>
          </a:prstGeom>
          <a:solidFill>
            <a:srgbClr val="0070C0">
              <a:lumMod val="50000"/>
            </a:srgbClr>
          </a:solidFill>
          <a:ln w="10000" cap="flat" cmpd="sng" algn="ctr">
            <a:noFill/>
            <a:prstDash val="solid"/>
          </a:ln>
          <a:effectLst/>
        </p:spPr>
        <p:txBody>
          <a:bodyPr rtlCol="0" anchor="ctr"/>
          <a:lstStyle/>
          <a:p>
            <a:pPr algn="ctr" defTabSz="1219140">
              <a:defRPr/>
            </a:pPr>
            <a:endParaRPr lang="en-IN" sz="2400" kern="0">
              <a:solidFill>
                <a:srgbClr val="000000"/>
              </a:solidFill>
              <a:latin typeface="Calibri"/>
            </a:endParaRPr>
          </a:p>
        </p:txBody>
      </p:sp>
    </p:spTree>
    <p:extLst>
      <p:ext uri="{BB962C8B-B14F-4D97-AF65-F5344CB8AC3E}">
        <p14:creationId xmlns:p14="http://schemas.microsoft.com/office/powerpoint/2010/main" val="284930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84EAE0-8338-4FC4-A0E7-BC4DE15E9DA7}"/>
              </a:ext>
            </a:extLst>
          </p:cNvPr>
          <p:cNvPicPr>
            <a:picLocks noChangeAspect="1"/>
          </p:cNvPicPr>
          <p:nvPr/>
        </p:nvPicPr>
        <p:blipFill>
          <a:blip r:embed="rId2"/>
          <a:stretch>
            <a:fillRect/>
          </a:stretch>
        </p:blipFill>
        <p:spPr>
          <a:xfrm>
            <a:off x="150727" y="873605"/>
            <a:ext cx="8464063" cy="3623635"/>
          </a:xfrm>
          <a:prstGeom prst="rect">
            <a:avLst/>
          </a:prstGeom>
        </p:spPr>
      </p:pic>
      <p:pic>
        <p:nvPicPr>
          <p:cNvPr id="7" name="Picture 6">
            <a:extLst>
              <a:ext uri="{FF2B5EF4-FFF2-40B4-BE49-F238E27FC236}">
                <a16:creationId xmlns:a16="http://schemas.microsoft.com/office/drawing/2014/main" id="{43BB3024-3FE1-4474-907B-89110FAB3EDD}"/>
              </a:ext>
            </a:extLst>
          </p:cNvPr>
          <p:cNvPicPr>
            <a:picLocks noChangeAspect="1"/>
          </p:cNvPicPr>
          <p:nvPr/>
        </p:nvPicPr>
        <p:blipFill>
          <a:blip r:embed="rId3"/>
          <a:stretch>
            <a:fillRect/>
          </a:stretch>
        </p:blipFill>
        <p:spPr>
          <a:xfrm>
            <a:off x="8496889" y="1269100"/>
            <a:ext cx="3544387" cy="2417099"/>
          </a:xfrm>
          <a:prstGeom prst="rect">
            <a:avLst/>
          </a:prstGeom>
        </p:spPr>
      </p:pic>
      <p:pic>
        <p:nvPicPr>
          <p:cNvPr id="5" name="Picture 4">
            <a:extLst>
              <a:ext uri="{FF2B5EF4-FFF2-40B4-BE49-F238E27FC236}">
                <a16:creationId xmlns:a16="http://schemas.microsoft.com/office/drawing/2014/main" id="{17DB5842-E680-4A26-B2B8-24ACA16F9E37}"/>
              </a:ext>
            </a:extLst>
          </p:cNvPr>
          <p:cNvPicPr>
            <a:picLocks noChangeAspect="1"/>
          </p:cNvPicPr>
          <p:nvPr/>
        </p:nvPicPr>
        <p:blipFill rotWithShape="1">
          <a:blip r:embed="rId4"/>
          <a:srcRect l="1074" b="2471"/>
          <a:stretch/>
        </p:blipFill>
        <p:spPr>
          <a:xfrm>
            <a:off x="5285433" y="3686197"/>
            <a:ext cx="6755843" cy="3171803"/>
          </a:xfrm>
          <a:prstGeom prst="rect">
            <a:avLst/>
          </a:prstGeom>
        </p:spPr>
      </p:pic>
      <p:pic>
        <p:nvPicPr>
          <p:cNvPr id="8" name="Picture 7">
            <a:extLst>
              <a:ext uri="{FF2B5EF4-FFF2-40B4-BE49-F238E27FC236}">
                <a16:creationId xmlns:a16="http://schemas.microsoft.com/office/drawing/2014/main" id="{63368EDC-597E-4989-B5DF-DC0A6EE43740}"/>
              </a:ext>
            </a:extLst>
          </p:cNvPr>
          <p:cNvPicPr>
            <a:picLocks noChangeAspect="1"/>
          </p:cNvPicPr>
          <p:nvPr/>
        </p:nvPicPr>
        <p:blipFill>
          <a:blip r:embed="rId5"/>
          <a:stretch>
            <a:fillRect/>
          </a:stretch>
        </p:blipFill>
        <p:spPr>
          <a:xfrm>
            <a:off x="273212" y="4521839"/>
            <a:ext cx="4889739" cy="2311560"/>
          </a:xfrm>
          <a:prstGeom prst="rect">
            <a:avLst/>
          </a:prstGeom>
        </p:spPr>
      </p:pic>
      <p:sp>
        <p:nvSpPr>
          <p:cNvPr id="9" name="TextBox 8">
            <a:extLst>
              <a:ext uri="{FF2B5EF4-FFF2-40B4-BE49-F238E27FC236}">
                <a16:creationId xmlns:a16="http://schemas.microsoft.com/office/drawing/2014/main" id="{C863B20E-AE81-4704-A6C7-E07954B6997B}"/>
              </a:ext>
            </a:extLst>
          </p:cNvPr>
          <p:cNvSpPr txBox="1"/>
          <p:nvPr/>
        </p:nvSpPr>
        <p:spPr>
          <a:xfrm>
            <a:off x="241451" y="97656"/>
            <a:ext cx="6836039" cy="461665"/>
          </a:xfrm>
          <a:prstGeom prst="rect">
            <a:avLst/>
          </a:prstGeom>
          <a:noFill/>
        </p:spPr>
        <p:txBody>
          <a:bodyPr wrap="none" rtlCol="0" anchor="t">
            <a:spAutoFit/>
          </a:bodyPr>
          <a:lstStyle/>
          <a:p>
            <a:pPr defTabSz="609539">
              <a:defRPr/>
            </a:pPr>
            <a:r>
              <a:rPr lang="en-US" sz="2400" b="1" dirty="0">
                <a:solidFill>
                  <a:schemeClr val="bg2"/>
                </a:solidFill>
                <a:latin typeface="Calibri"/>
                <a:ea typeface="ＭＳ Ｐゴシック" panose="020B0600070205080204" pitchFamily="34" charset="-128"/>
                <a:sym typeface="Helvetica"/>
              </a:rPr>
              <a:t>Watson Knowledge Catalog:  Data Rules and Policies</a:t>
            </a:r>
            <a:endParaRPr lang="en-US" sz="2400" b="1" dirty="0">
              <a:solidFill>
                <a:schemeClr val="bg2"/>
              </a:solidFill>
              <a:latin typeface="Calibri"/>
              <a:ea typeface="ＭＳ Ｐゴシック" panose="020B0600070205080204" pitchFamily="34" charset="-128"/>
            </a:endParaRPr>
          </a:p>
        </p:txBody>
      </p:sp>
      <p:sp>
        <p:nvSpPr>
          <p:cNvPr id="11" name="Oval 10">
            <a:extLst>
              <a:ext uri="{FF2B5EF4-FFF2-40B4-BE49-F238E27FC236}">
                <a16:creationId xmlns:a16="http://schemas.microsoft.com/office/drawing/2014/main" id="{A3E8EFCB-321E-4C98-B5F2-1BF64D647D90}"/>
              </a:ext>
            </a:extLst>
          </p:cNvPr>
          <p:cNvSpPr/>
          <p:nvPr/>
        </p:nvSpPr>
        <p:spPr>
          <a:xfrm>
            <a:off x="11000680" y="108739"/>
            <a:ext cx="991165" cy="377943"/>
          </a:xfrm>
          <a:prstGeom prst="ellipse">
            <a:avLst/>
          </a:prstGeom>
          <a:solidFill>
            <a:srgbClr val="0070C0">
              <a:lumMod val="50000"/>
            </a:srgbClr>
          </a:solidFill>
          <a:ln w="10000" cap="flat" cmpd="sng" algn="ctr">
            <a:noFill/>
            <a:prstDash val="solid"/>
          </a:ln>
          <a:effectLst/>
        </p:spPr>
        <p:txBody>
          <a:bodyPr rtlCol="0" anchor="ctr"/>
          <a:lstStyle/>
          <a:p>
            <a:pPr algn="ctr" defTabSz="1219140">
              <a:defRPr/>
            </a:pPr>
            <a:endParaRPr lang="en-IN" sz="2400" kern="0">
              <a:solidFill>
                <a:srgbClr val="000000"/>
              </a:solidFill>
              <a:latin typeface="Calibri"/>
            </a:endParaRPr>
          </a:p>
        </p:txBody>
      </p:sp>
    </p:spTree>
    <p:extLst>
      <p:ext uri="{BB962C8B-B14F-4D97-AF65-F5344CB8AC3E}">
        <p14:creationId xmlns:p14="http://schemas.microsoft.com/office/powerpoint/2010/main" val="3309139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A132A9-ECBC-4886-B999-5F6812C7A90B}"/>
              </a:ext>
            </a:extLst>
          </p:cNvPr>
          <p:cNvPicPr>
            <a:picLocks noChangeAspect="1"/>
          </p:cNvPicPr>
          <p:nvPr/>
        </p:nvPicPr>
        <p:blipFill>
          <a:blip r:embed="rId2"/>
          <a:stretch>
            <a:fillRect/>
          </a:stretch>
        </p:blipFill>
        <p:spPr>
          <a:xfrm>
            <a:off x="112735" y="566191"/>
            <a:ext cx="9398696" cy="4475335"/>
          </a:xfrm>
          <a:prstGeom prst="rect">
            <a:avLst/>
          </a:prstGeom>
        </p:spPr>
      </p:pic>
      <p:pic>
        <p:nvPicPr>
          <p:cNvPr id="4" name="Picture 3">
            <a:extLst>
              <a:ext uri="{FF2B5EF4-FFF2-40B4-BE49-F238E27FC236}">
                <a16:creationId xmlns:a16="http://schemas.microsoft.com/office/drawing/2014/main" id="{CD02EEEA-7DF0-4A5A-9831-6D9C8394206B}"/>
              </a:ext>
            </a:extLst>
          </p:cNvPr>
          <p:cNvPicPr>
            <a:picLocks noChangeAspect="1"/>
          </p:cNvPicPr>
          <p:nvPr/>
        </p:nvPicPr>
        <p:blipFill>
          <a:blip r:embed="rId3"/>
          <a:stretch>
            <a:fillRect/>
          </a:stretch>
        </p:blipFill>
        <p:spPr>
          <a:xfrm>
            <a:off x="6187859" y="4121066"/>
            <a:ext cx="6004143" cy="2793572"/>
          </a:xfrm>
          <a:prstGeom prst="rect">
            <a:avLst/>
          </a:prstGeom>
        </p:spPr>
      </p:pic>
      <p:pic>
        <p:nvPicPr>
          <p:cNvPr id="3" name="Picture 2">
            <a:extLst>
              <a:ext uri="{FF2B5EF4-FFF2-40B4-BE49-F238E27FC236}">
                <a16:creationId xmlns:a16="http://schemas.microsoft.com/office/drawing/2014/main" id="{082571DE-AF0E-4E6D-9D35-CB27B13BA377}"/>
              </a:ext>
            </a:extLst>
          </p:cNvPr>
          <p:cNvPicPr>
            <a:picLocks noChangeAspect="1"/>
          </p:cNvPicPr>
          <p:nvPr/>
        </p:nvPicPr>
        <p:blipFill>
          <a:blip r:embed="rId4"/>
          <a:stretch>
            <a:fillRect/>
          </a:stretch>
        </p:blipFill>
        <p:spPr>
          <a:xfrm>
            <a:off x="352968" y="4121066"/>
            <a:ext cx="5743032" cy="2736937"/>
          </a:xfrm>
          <a:prstGeom prst="rect">
            <a:avLst/>
          </a:prstGeom>
        </p:spPr>
      </p:pic>
      <p:sp>
        <p:nvSpPr>
          <p:cNvPr id="5" name="TextBox 4">
            <a:extLst>
              <a:ext uri="{FF2B5EF4-FFF2-40B4-BE49-F238E27FC236}">
                <a16:creationId xmlns:a16="http://schemas.microsoft.com/office/drawing/2014/main" id="{95E95285-5984-41E7-B9A1-F30C5ADF9065}"/>
              </a:ext>
            </a:extLst>
          </p:cNvPr>
          <p:cNvSpPr txBox="1"/>
          <p:nvPr/>
        </p:nvSpPr>
        <p:spPr>
          <a:xfrm>
            <a:off x="241449" y="97656"/>
            <a:ext cx="6942991" cy="461665"/>
          </a:xfrm>
          <a:prstGeom prst="rect">
            <a:avLst/>
          </a:prstGeom>
          <a:noFill/>
        </p:spPr>
        <p:txBody>
          <a:bodyPr wrap="none" rtlCol="0" anchor="t">
            <a:spAutoFit/>
          </a:bodyPr>
          <a:lstStyle/>
          <a:p>
            <a:pPr defTabSz="609539">
              <a:defRPr/>
            </a:pPr>
            <a:r>
              <a:rPr lang="en-US" sz="2400" b="1" dirty="0">
                <a:solidFill>
                  <a:schemeClr val="bg2"/>
                </a:solidFill>
                <a:latin typeface="Calibri"/>
                <a:ea typeface="ＭＳ Ｐゴシック" panose="020B0600070205080204" pitchFamily="34" charset="-128"/>
                <a:sym typeface="Helvetica"/>
              </a:rPr>
              <a:t>Watson Knowledge Catalog:  Review and Understand</a:t>
            </a:r>
            <a:endParaRPr lang="en-US" sz="2400" b="1" dirty="0">
              <a:solidFill>
                <a:schemeClr val="bg2"/>
              </a:solidFill>
              <a:latin typeface="Calibri"/>
              <a:ea typeface="ＭＳ Ｐゴシック" panose="020B0600070205080204" pitchFamily="34" charset="-128"/>
            </a:endParaRPr>
          </a:p>
        </p:txBody>
      </p:sp>
    </p:spTree>
    <p:extLst>
      <p:ext uri="{BB962C8B-B14F-4D97-AF65-F5344CB8AC3E}">
        <p14:creationId xmlns:p14="http://schemas.microsoft.com/office/powerpoint/2010/main" val="835025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B9241B-3C3F-2549-9E1F-C466637A63B9}"/>
              </a:ext>
            </a:extLst>
          </p:cNvPr>
          <p:cNvPicPr>
            <a:picLocks noChangeAspect="1"/>
          </p:cNvPicPr>
          <p:nvPr/>
        </p:nvPicPr>
        <p:blipFill rotWithShape="1">
          <a:blip r:embed="rId3"/>
          <a:srcRect t="6949" r="3125"/>
          <a:stretch/>
        </p:blipFill>
        <p:spPr>
          <a:xfrm>
            <a:off x="321574" y="827244"/>
            <a:ext cx="6765303" cy="3563889"/>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842AF66-4A27-4E78-AB81-2E7892A735DB}"/>
              </a:ext>
            </a:extLst>
          </p:cNvPr>
          <p:cNvPicPr>
            <a:picLocks noChangeAspect="1"/>
          </p:cNvPicPr>
          <p:nvPr/>
        </p:nvPicPr>
        <p:blipFill>
          <a:blip r:embed="rId4"/>
          <a:stretch>
            <a:fillRect/>
          </a:stretch>
        </p:blipFill>
        <p:spPr>
          <a:xfrm>
            <a:off x="6687177" y="2917297"/>
            <a:ext cx="5183251" cy="3699923"/>
          </a:xfrm>
          <a:prstGeom prst="rect">
            <a:avLst/>
          </a:prstGeom>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FB369DF7-716E-4239-ABD4-B3F6FF3E7B9A}"/>
              </a:ext>
            </a:extLst>
          </p:cNvPr>
          <p:cNvSpPr txBox="1"/>
          <p:nvPr/>
        </p:nvSpPr>
        <p:spPr>
          <a:xfrm>
            <a:off x="241450" y="97656"/>
            <a:ext cx="8752204" cy="461665"/>
          </a:xfrm>
          <a:prstGeom prst="rect">
            <a:avLst/>
          </a:prstGeom>
          <a:noFill/>
        </p:spPr>
        <p:txBody>
          <a:bodyPr wrap="none" rtlCol="0" anchor="t">
            <a:spAutoFit/>
          </a:bodyPr>
          <a:lstStyle/>
          <a:p>
            <a:pPr defTabSz="609539">
              <a:defRPr/>
            </a:pPr>
            <a:r>
              <a:rPr lang="en-US" sz="2400" b="1" dirty="0">
                <a:solidFill>
                  <a:schemeClr val="bg2"/>
                </a:solidFill>
                <a:latin typeface="Calibri"/>
                <a:ea typeface="ＭＳ Ｐゴシック" panose="020B0600070205080204" pitchFamily="34" charset="-128"/>
                <a:sym typeface="Helvetica"/>
              </a:rPr>
              <a:t>Watson Knowledge Catalog:  Data Preparation &amp; Data Science tools</a:t>
            </a:r>
            <a:endParaRPr lang="en-US" sz="2400" b="1" dirty="0">
              <a:solidFill>
                <a:schemeClr val="bg2"/>
              </a:solidFill>
              <a:latin typeface="Calibri"/>
              <a:ea typeface="ＭＳ Ｐゴシック" panose="020B0600070205080204" pitchFamily="34" charset="-128"/>
            </a:endParaRPr>
          </a:p>
        </p:txBody>
      </p:sp>
    </p:spTree>
    <p:extLst>
      <p:ext uri="{BB962C8B-B14F-4D97-AF65-F5344CB8AC3E}">
        <p14:creationId xmlns:p14="http://schemas.microsoft.com/office/powerpoint/2010/main" val="197998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11483705" y="6537728"/>
            <a:ext cx="449943" cy="264488"/>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67" b="0" i="0" u="none" strike="noStrike" kern="1200" cap="none" spc="0" normalizeH="0" baseline="0" noProof="0">
                <a:ln>
                  <a:noFill/>
                </a:ln>
                <a:solidFill>
                  <a:srgbClr val="FFFFFF"/>
                </a:solidFill>
                <a:effectLst/>
                <a:uLnTx/>
                <a:uFillTx/>
                <a:latin typeface="IBM Plex Sans"/>
                <a:cs typeface="Arial" charset="0"/>
              </a:rPr>
              <a:pPr marL="0" marR="0" lvl="0" indent="0" algn="r" defTabSz="914354" rtl="0" eaLnBrk="1" fontAlgn="auto" latinLnBrk="0" hangingPunct="1">
                <a:lnSpc>
                  <a:spcPct val="100000"/>
                </a:lnSpc>
                <a:spcBef>
                  <a:spcPts val="0"/>
                </a:spcBef>
                <a:spcAft>
                  <a:spcPts val="0"/>
                </a:spcAft>
                <a:buClrTx/>
                <a:buSzTx/>
                <a:buFontTx/>
                <a:buNone/>
                <a:tabLst/>
                <a:defRPr/>
              </a:pPr>
              <a:t>7</a:t>
            </a:fld>
            <a:endParaRPr kumimoji="0" lang="en-US" sz="667" b="0" i="0" u="none" strike="noStrike" kern="1200" cap="none" spc="0" normalizeH="0" baseline="0" noProof="0" dirty="0">
              <a:ln>
                <a:noFill/>
              </a:ln>
              <a:solidFill>
                <a:srgbClr val="FFFFFF"/>
              </a:solidFill>
              <a:effectLst/>
              <a:uLnTx/>
              <a:uFillTx/>
              <a:latin typeface="IBM Plex Sans"/>
              <a:cs typeface="Arial" charset="0"/>
            </a:endParaRPr>
          </a:p>
        </p:txBody>
      </p:sp>
      <p:sp>
        <p:nvSpPr>
          <p:cNvPr id="86" name="Title 5">
            <a:extLst>
              <a:ext uri="{FF2B5EF4-FFF2-40B4-BE49-F238E27FC236}">
                <a16:creationId xmlns:a16="http://schemas.microsoft.com/office/drawing/2014/main" id="{6DC6EA75-EC3F-B541-BE76-92BAD905B402}"/>
              </a:ext>
            </a:extLst>
          </p:cNvPr>
          <p:cNvSpPr txBox="1">
            <a:spLocks/>
          </p:cNvSpPr>
          <p:nvPr/>
        </p:nvSpPr>
        <p:spPr>
          <a:xfrm>
            <a:off x="431382" y="110603"/>
            <a:ext cx="7318529" cy="9422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609570" rtl="0" eaLnBrk="1" fontAlgn="auto" latinLnBrk="0" hangingPunct="1">
              <a:lnSpc>
                <a:spcPct val="9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IBM Plex Sans"/>
                <a:sym typeface="IBM Plex Sans"/>
              </a:rPr>
              <a:t>Business Problems Solved by WKC</a:t>
            </a:r>
            <a:endParaRPr kumimoji="0" lang="en-US" sz="1867" b="0" i="0" u="none" strike="noStrike" kern="0" cap="none" spc="0" normalizeH="0" baseline="0" noProof="0" dirty="0">
              <a:ln>
                <a:noFill/>
              </a:ln>
              <a:solidFill>
                <a:srgbClr val="FFFFFF"/>
              </a:solidFill>
              <a:effectLst/>
              <a:uLnTx/>
              <a:uFillTx/>
              <a:latin typeface="IBM Plex Sans"/>
              <a:sym typeface="IBM Plex Sans"/>
            </a:endParaRPr>
          </a:p>
        </p:txBody>
      </p:sp>
      <p:pic>
        <p:nvPicPr>
          <p:cNvPr id="57" name="Picture 56">
            <a:extLst>
              <a:ext uri="{FF2B5EF4-FFF2-40B4-BE49-F238E27FC236}">
                <a16:creationId xmlns:a16="http://schemas.microsoft.com/office/drawing/2014/main" id="{F0455241-B75D-A348-A64D-FD8852F5DAA9}"/>
              </a:ext>
            </a:extLst>
          </p:cNvPr>
          <p:cNvPicPr>
            <a:picLocks noChangeAspect="1"/>
          </p:cNvPicPr>
          <p:nvPr/>
        </p:nvPicPr>
        <p:blipFill rotWithShape="1">
          <a:blip r:embed="rId3"/>
          <a:srcRect l="15139" t="6083" r="44226" b="22172"/>
          <a:stretch/>
        </p:blipFill>
        <p:spPr>
          <a:xfrm>
            <a:off x="6916448" y="62082"/>
            <a:ext cx="510491" cy="411987"/>
          </a:xfrm>
          <a:prstGeom prst="rect">
            <a:avLst/>
          </a:prstGeom>
        </p:spPr>
      </p:pic>
      <p:sp>
        <p:nvSpPr>
          <p:cNvPr id="43" name="TextBox 42">
            <a:extLst>
              <a:ext uri="{FF2B5EF4-FFF2-40B4-BE49-F238E27FC236}">
                <a16:creationId xmlns:a16="http://schemas.microsoft.com/office/drawing/2014/main" id="{59557C1E-3520-A547-B1F0-390DE989BBF3}"/>
              </a:ext>
            </a:extLst>
          </p:cNvPr>
          <p:cNvSpPr txBox="1"/>
          <p:nvPr/>
        </p:nvSpPr>
        <p:spPr>
          <a:xfrm>
            <a:off x="103095" y="708722"/>
            <a:ext cx="11985809" cy="54168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r>
              <a:rPr lang="en-US" sz="1400" b="1" dirty="0">
                <a:solidFill>
                  <a:schemeClr val="bg2"/>
                </a:solidFill>
              </a:rPr>
              <a:t>Problem #1:</a:t>
            </a:r>
            <a:r>
              <a:rPr lang="en-US" sz="1200" dirty="0">
                <a:solidFill>
                  <a:schemeClr val="bg2"/>
                </a:solidFill>
              </a:rPr>
              <a:t> </a:t>
            </a:r>
            <a:r>
              <a:rPr lang="en-US" sz="1400" b="1" dirty="0">
                <a:solidFill>
                  <a:schemeClr val="bg2"/>
                </a:solidFill>
              </a:rPr>
              <a:t>Inability to find the right data at the right time for reporting to the business and for creating models </a:t>
            </a:r>
            <a:endParaRPr lang="en-US" sz="1400" dirty="0">
              <a:solidFill>
                <a:schemeClr val="bg2"/>
              </a:solidFill>
            </a:endParaRPr>
          </a:p>
          <a:p>
            <a:r>
              <a:rPr lang="en-US" sz="1200" b="1" dirty="0">
                <a:solidFill>
                  <a:schemeClr val="bg2"/>
                </a:solidFill>
              </a:rPr>
              <a:t>Persona:</a:t>
            </a:r>
            <a:r>
              <a:rPr lang="en-US" sz="1200" dirty="0">
                <a:solidFill>
                  <a:schemeClr val="bg2"/>
                </a:solidFill>
              </a:rPr>
              <a:t> Data Scientist or Business Analyst</a:t>
            </a:r>
          </a:p>
          <a:p>
            <a:r>
              <a:rPr lang="en-US" sz="1200" b="1" dirty="0">
                <a:solidFill>
                  <a:schemeClr val="bg2"/>
                </a:solidFill>
              </a:rPr>
              <a:t>Solution: </a:t>
            </a:r>
            <a:r>
              <a:rPr lang="en-US" sz="1200" dirty="0">
                <a:solidFill>
                  <a:schemeClr val="bg2"/>
                </a:solidFill>
              </a:rPr>
              <a:t>Knowledge Catalog indexes and classifies data assets which can be be quickly found by Intelligent search algorithms that can guide your data scientists and BAs to find the best data for their purpose. Once found they can move/share the data into their AI / Analytics projects.</a:t>
            </a:r>
          </a:p>
          <a:p>
            <a:r>
              <a:rPr lang="en-US" sz="1200" b="1" dirty="0">
                <a:solidFill>
                  <a:schemeClr val="bg2"/>
                </a:solidFill>
              </a:rPr>
              <a:t>Value</a:t>
            </a:r>
            <a:r>
              <a:rPr lang="en-US" sz="1200" dirty="0">
                <a:solidFill>
                  <a:schemeClr val="bg2"/>
                </a:solidFill>
              </a:rPr>
              <a:t> :Improve the findability and use of data assets for business analysis or model development</a:t>
            </a:r>
          </a:p>
          <a:p>
            <a:r>
              <a:rPr lang="en-US" sz="1200" dirty="0">
                <a:solidFill>
                  <a:schemeClr val="bg2"/>
                </a:solidFill>
              </a:rPr>
              <a:t>  </a:t>
            </a:r>
          </a:p>
          <a:p>
            <a:r>
              <a:rPr lang="en-US" sz="1400" b="1" dirty="0">
                <a:solidFill>
                  <a:schemeClr val="bg2"/>
                </a:solidFill>
              </a:rPr>
              <a:t>Problem #2: Inability to easily inventory data assets, document it and apply governance rules to protect data</a:t>
            </a:r>
            <a:endParaRPr lang="en-US" sz="1400" dirty="0">
              <a:solidFill>
                <a:schemeClr val="bg2"/>
              </a:solidFill>
            </a:endParaRPr>
          </a:p>
          <a:p>
            <a:r>
              <a:rPr lang="en-US" sz="1200" b="1" dirty="0">
                <a:solidFill>
                  <a:schemeClr val="bg2"/>
                </a:solidFill>
              </a:rPr>
              <a:t>Persona: </a:t>
            </a:r>
            <a:r>
              <a:rPr lang="en-US" sz="1200" dirty="0">
                <a:solidFill>
                  <a:schemeClr val="bg2"/>
                </a:solidFill>
              </a:rPr>
              <a:t>Data Steward</a:t>
            </a:r>
            <a:br>
              <a:rPr lang="en-US" sz="1200" dirty="0">
                <a:solidFill>
                  <a:schemeClr val="bg2"/>
                </a:solidFill>
              </a:rPr>
            </a:br>
            <a:r>
              <a:rPr lang="en-US" sz="1200" b="1" dirty="0">
                <a:solidFill>
                  <a:schemeClr val="bg2"/>
                </a:solidFill>
              </a:rPr>
              <a:t>Solution: </a:t>
            </a:r>
            <a:r>
              <a:rPr lang="en-US" sz="1200" dirty="0">
                <a:solidFill>
                  <a:schemeClr val="bg2"/>
                </a:solidFill>
              </a:rPr>
              <a:t>Knowledge Catalog provides an easy way to build and index all assets across your business functions &amp; then enforce access and anonymization using policies &amp; rules.</a:t>
            </a:r>
            <a:br>
              <a:rPr lang="en-US" sz="1200" dirty="0">
                <a:solidFill>
                  <a:schemeClr val="bg2"/>
                </a:solidFill>
              </a:rPr>
            </a:br>
            <a:r>
              <a:rPr lang="en-US" sz="1200" b="1" dirty="0">
                <a:solidFill>
                  <a:schemeClr val="bg2"/>
                </a:solidFill>
              </a:rPr>
              <a:t>Value:</a:t>
            </a:r>
            <a:r>
              <a:rPr lang="en-US" sz="1200" dirty="0">
                <a:solidFill>
                  <a:schemeClr val="bg2"/>
                </a:solidFill>
              </a:rPr>
              <a:t> Intelligent data curation helps curate data faster and governed and protected data is made available to the business users to trust and use it with confidence.</a:t>
            </a:r>
          </a:p>
          <a:p>
            <a:r>
              <a:rPr lang="en-US" sz="1200" dirty="0">
                <a:solidFill>
                  <a:schemeClr val="bg2"/>
                </a:solidFill>
              </a:rPr>
              <a:t>  </a:t>
            </a:r>
          </a:p>
          <a:p>
            <a:r>
              <a:rPr lang="en-US" sz="1400" b="1" dirty="0">
                <a:solidFill>
                  <a:schemeClr val="bg2"/>
                </a:solidFill>
              </a:rPr>
              <a:t>Problem #3: Information locked away in department silos</a:t>
            </a:r>
            <a:endParaRPr lang="en-US" sz="1400" dirty="0">
              <a:solidFill>
                <a:schemeClr val="bg2"/>
              </a:solidFill>
            </a:endParaRPr>
          </a:p>
          <a:p>
            <a:r>
              <a:rPr lang="en-US" sz="1200" b="1" dirty="0">
                <a:solidFill>
                  <a:schemeClr val="bg2"/>
                </a:solidFill>
              </a:rPr>
              <a:t>Persona:</a:t>
            </a:r>
            <a:r>
              <a:rPr lang="en-US" sz="1200" dirty="0">
                <a:solidFill>
                  <a:schemeClr val="bg2"/>
                </a:solidFill>
              </a:rPr>
              <a:t> Data Scientist or Business Analyst</a:t>
            </a:r>
          </a:p>
          <a:p>
            <a:r>
              <a:rPr lang="en-US" sz="1200" b="1" dirty="0">
                <a:solidFill>
                  <a:schemeClr val="bg2"/>
                </a:solidFill>
              </a:rPr>
              <a:t>Solution:</a:t>
            </a:r>
            <a:r>
              <a:rPr lang="en-US" sz="1200" dirty="0">
                <a:solidFill>
                  <a:schemeClr val="bg2"/>
                </a:solidFill>
              </a:rPr>
              <a:t> Knowledge Catalog makes it easy for even unstructured knowledge to be shared and accessible across the enterprise.  ‘Auto Profiling’ and ‘data connections’ to 60+ sources makes it easy to catalog and organize. Cataloging of data creates a ‘shop for data’ online shopping experience experience.</a:t>
            </a:r>
          </a:p>
          <a:p>
            <a:r>
              <a:rPr lang="en-US" sz="1200" b="1" dirty="0">
                <a:solidFill>
                  <a:schemeClr val="bg2"/>
                </a:solidFill>
              </a:rPr>
              <a:t>Value: </a:t>
            </a:r>
            <a:r>
              <a:rPr lang="en-US" sz="1200" dirty="0">
                <a:solidFill>
                  <a:schemeClr val="bg2"/>
                </a:solidFill>
              </a:rPr>
              <a:t>Find and use data through self-service access to the data</a:t>
            </a:r>
          </a:p>
          <a:p>
            <a:r>
              <a:rPr lang="en-US" sz="1200" dirty="0">
                <a:solidFill>
                  <a:schemeClr val="bg2"/>
                </a:solidFill>
              </a:rPr>
              <a:t>  </a:t>
            </a:r>
          </a:p>
          <a:p>
            <a:r>
              <a:rPr lang="en-US" sz="1400" b="1" dirty="0">
                <a:solidFill>
                  <a:schemeClr val="bg2"/>
                </a:solidFill>
              </a:rPr>
              <a:t>Problem #4: Inability to deliver data efficiently and reliably to the business </a:t>
            </a:r>
            <a:endParaRPr lang="en-US" sz="1400" dirty="0">
              <a:solidFill>
                <a:schemeClr val="bg2"/>
              </a:solidFill>
            </a:endParaRPr>
          </a:p>
          <a:p>
            <a:r>
              <a:rPr lang="en-US" sz="1200" b="1" dirty="0">
                <a:solidFill>
                  <a:schemeClr val="bg2"/>
                </a:solidFill>
              </a:rPr>
              <a:t>Persona: </a:t>
            </a:r>
            <a:r>
              <a:rPr lang="en-US" sz="1200" dirty="0">
                <a:solidFill>
                  <a:schemeClr val="bg2"/>
                </a:solidFill>
              </a:rPr>
              <a:t>Data Engineer</a:t>
            </a:r>
          </a:p>
          <a:p>
            <a:r>
              <a:rPr lang="en-US" sz="1200" b="1" dirty="0">
                <a:solidFill>
                  <a:schemeClr val="bg2"/>
                </a:solidFill>
              </a:rPr>
              <a:t>Solution</a:t>
            </a:r>
            <a:r>
              <a:rPr lang="en-US" sz="1200" dirty="0">
                <a:solidFill>
                  <a:schemeClr val="bg2"/>
                </a:solidFill>
              </a:rPr>
              <a:t>: Knowledge Catalog provides self-service access to data. The business users no longer need to wait on IT to get the data they need and the Data Engineers can focus on the business critical tasks essential for business growth. CDO organization is directly in charge of the organization’s data mine.</a:t>
            </a:r>
          </a:p>
          <a:p>
            <a:r>
              <a:rPr lang="en-US" sz="1200" b="1" dirty="0">
                <a:solidFill>
                  <a:schemeClr val="bg2"/>
                </a:solidFill>
              </a:rPr>
              <a:t>Value:</a:t>
            </a:r>
            <a:r>
              <a:rPr lang="en-US" sz="1200" dirty="0">
                <a:solidFill>
                  <a:schemeClr val="bg2"/>
                </a:solidFill>
              </a:rPr>
              <a:t> Quickly deliver data as and when new data sources are added to the data pipeline.</a:t>
            </a:r>
          </a:p>
          <a:p>
            <a:r>
              <a:rPr lang="en-US" sz="1200" dirty="0">
                <a:solidFill>
                  <a:schemeClr val="bg2"/>
                </a:solidFill>
              </a:rPr>
              <a:t> </a:t>
            </a:r>
          </a:p>
          <a:p>
            <a:r>
              <a:rPr lang="en-US" sz="1400" b="1" dirty="0">
                <a:solidFill>
                  <a:schemeClr val="bg2"/>
                </a:solidFill>
              </a:rPr>
              <a:t>Problem #5: Business and Software teams not in sync in a project</a:t>
            </a:r>
            <a:endParaRPr lang="en-US" sz="1400" dirty="0">
              <a:solidFill>
                <a:schemeClr val="bg2"/>
              </a:solidFill>
            </a:endParaRPr>
          </a:p>
          <a:p>
            <a:r>
              <a:rPr lang="en-US" sz="1200" b="1" dirty="0">
                <a:solidFill>
                  <a:schemeClr val="bg2"/>
                </a:solidFill>
              </a:rPr>
              <a:t>Persona: </a:t>
            </a:r>
            <a:r>
              <a:rPr lang="en-US" sz="1200" dirty="0">
                <a:solidFill>
                  <a:schemeClr val="bg2"/>
                </a:solidFill>
              </a:rPr>
              <a:t>Application Developer / Business Analyst</a:t>
            </a:r>
          </a:p>
          <a:p>
            <a:r>
              <a:rPr lang="en-US" sz="1200" b="1" dirty="0">
                <a:solidFill>
                  <a:schemeClr val="bg2"/>
                </a:solidFill>
              </a:rPr>
              <a:t>Solution: </a:t>
            </a:r>
            <a:r>
              <a:rPr lang="en-US" sz="1200" dirty="0">
                <a:solidFill>
                  <a:schemeClr val="bg2"/>
                </a:solidFill>
              </a:rPr>
              <a:t>IBM Knowledge Catalog provides an intelligent business terms and tags that connects business with software / IT  orgs so, that all are on the same page.</a:t>
            </a:r>
          </a:p>
          <a:p>
            <a:r>
              <a:rPr lang="en-US" sz="1200" b="1" dirty="0">
                <a:solidFill>
                  <a:schemeClr val="bg2"/>
                </a:solidFill>
              </a:rPr>
              <a:t> Value: </a:t>
            </a:r>
            <a:r>
              <a:rPr lang="en-US" sz="1200" dirty="0">
                <a:solidFill>
                  <a:schemeClr val="bg2"/>
                </a:solidFill>
              </a:rPr>
              <a:t>Commonality between business and software teams.</a:t>
            </a:r>
          </a:p>
        </p:txBody>
      </p:sp>
      <p:sp>
        <p:nvSpPr>
          <p:cNvPr id="3" name="Freeform 2">
            <a:extLst>
              <a:ext uri="{FF2B5EF4-FFF2-40B4-BE49-F238E27FC236}">
                <a16:creationId xmlns:a16="http://schemas.microsoft.com/office/drawing/2014/main" id="{D89DA7CE-F149-0A47-BBCB-8E6DEFCFE9D5}"/>
              </a:ext>
            </a:extLst>
          </p:cNvPr>
          <p:cNvSpPr/>
          <p:nvPr/>
        </p:nvSpPr>
        <p:spPr>
          <a:xfrm>
            <a:off x="3740727" y="2798618"/>
            <a:ext cx="1052946" cy="581891"/>
          </a:xfrm>
          <a:custGeom>
            <a:avLst/>
            <a:gdLst>
              <a:gd name="connsiteX0" fmla="*/ 471055 w 1052946"/>
              <a:gd name="connsiteY0" fmla="*/ 0 h 581891"/>
              <a:gd name="connsiteX1" fmla="*/ 290946 w 1052946"/>
              <a:gd name="connsiteY1" fmla="*/ 41564 h 581891"/>
              <a:gd name="connsiteX2" fmla="*/ 110837 w 1052946"/>
              <a:gd name="connsiteY2" fmla="*/ 110837 h 581891"/>
              <a:gd name="connsiteX3" fmla="*/ 41564 w 1052946"/>
              <a:gd name="connsiteY3" fmla="*/ 193964 h 581891"/>
              <a:gd name="connsiteX4" fmla="*/ 0 w 1052946"/>
              <a:gd name="connsiteY4" fmla="*/ 332509 h 581891"/>
              <a:gd name="connsiteX5" fmla="*/ 13855 w 1052946"/>
              <a:gd name="connsiteY5" fmla="*/ 457200 h 581891"/>
              <a:gd name="connsiteX6" fmla="*/ 55418 w 1052946"/>
              <a:gd name="connsiteY6" fmla="*/ 498764 h 581891"/>
              <a:gd name="connsiteX7" fmla="*/ 110837 w 1052946"/>
              <a:gd name="connsiteY7" fmla="*/ 526473 h 581891"/>
              <a:gd name="connsiteX8" fmla="*/ 193964 w 1052946"/>
              <a:gd name="connsiteY8" fmla="*/ 568037 h 581891"/>
              <a:gd name="connsiteX9" fmla="*/ 595746 w 1052946"/>
              <a:gd name="connsiteY9" fmla="*/ 581891 h 581891"/>
              <a:gd name="connsiteX10" fmla="*/ 762000 w 1052946"/>
              <a:gd name="connsiteY10" fmla="*/ 568037 h 581891"/>
              <a:gd name="connsiteX11" fmla="*/ 858982 w 1052946"/>
              <a:gd name="connsiteY11" fmla="*/ 512618 h 581891"/>
              <a:gd name="connsiteX12" fmla="*/ 900546 w 1052946"/>
              <a:gd name="connsiteY12" fmla="*/ 484909 h 581891"/>
              <a:gd name="connsiteX13" fmla="*/ 983673 w 1052946"/>
              <a:gd name="connsiteY13" fmla="*/ 415637 h 581891"/>
              <a:gd name="connsiteX14" fmla="*/ 997528 w 1052946"/>
              <a:gd name="connsiteY14" fmla="*/ 374073 h 581891"/>
              <a:gd name="connsiteX15" fmla="*/ 1052946 w 1052946"/>
              <a:gd name="connsiteY15" fmla="*/ 290946 h 581891"/>
              <a:gd name="connsiteX16" fmla="*/ 1039091 w 1052946"/>
              <a:gd name="connsiteY16" fmla="*/ 180109 h 581891"/>
              <a:gd name="connsiteX17" fmla="*/ 969818 w 1052946"/>
              <a:gd name="connsiteY17" fmla="*/ 110837 h 581891"/>
              <a:gd name="connsiteX18" fmla="*/ 942109 w 1052946"/>
              <a:gd name="connsiteY18" fmla="*/ 83127 h 581891"/>
              <a:gd name="connsiteX19" fmla="*/ 845128 w 1052946"/>
              <a:gd name="connsiteY19" fmla="*/ 55418 h 581891"/>
              <a:gd name="connsiteX20" fmla="*/ 748146 w 1052946"/>
              <a:gd name="connsiteY20" fmla="*/ 27709 h 581891"/>
              <a:gd name="connsiteX21" fmla="*/ 429491 w 1052946"/>
              <a:gd name="connsiteY21" fmla="*/ 13855 h 581891"/>
              <a:gd name="connsiteX22" fmla="*/ 360218 w 1052946"/>
              <a:gd name="connsiteY22" fmla="*/ 13855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2946" h="581891">
                <a:moveTo>
                  <a:pt x="471055" y="0"/>
                </a:moveTo>
                <a:cubicBezTo>
                  <a:pt x="384389" y="17333"/>
                  <a:pt x="356661" y="16921"/>
                  <a:pt x="290946" y="41564"/>
                </a:cubicBezTo>
                <a:lnTo>
                  <a:pt x="110837" y="110837"/>
                </a:lnTo>
                <a:cubicBezTo>
                  <a:pt x="84734" y="136940"/>
                  <a:pt x="56996" y="159242"/>
                  <a:pt x="41564" y="193964"/>
                </a:cubicBezTo>
                <a:cubicBezTo>
                  <a:pt x="22291" y="237329"/>
                  <a:pt x="11514" y="286453"/>
                  <a:pt x="0" y="332509"/>
                </a:cubicBezTo>
                <a:cubicBezTo>
                  <a:pt x="4618" y="374073"/>
                  <a:pt x="631" y="417527"/>
                  <a:pt x="13855" y="457200"/>
                </a:cubicBezTo>
                <a:cubicBezTo>
                  <a:pt x="20051" y="475788"/>
                  <a:pt x="39474" y="487376"/>
                  <a:pt x="55418" y="498764"/>
                </a:cubicBezTo>
                <a:cubicBezTo>
                  <a:pt x="72224" y="510769"/>
                  <a:pt x="92905" y="516226"/>
                  <a:pt x="110837" y="526473"/>
                </a:cubicBezTo>
                <a:cubicBezTo>
                  <a:pt x="139800" y="543023"/>
                  <a:pt x="158313" y="565809"/>
                  <a:pt x="193964" y="568037"/>
                </a:cubicBezTo>
                <a:cubicBezTo>
                  <a:pt x="327710" y="576396"/>
                  <a:pt x="461819" y="577273"/>
                  <a:pt x="595746" y="581891"/>
                </a:cubicBezTo>
                <a:cubicBezTo>
                  <a:pt x="651164" y="577273"/>
                  <a:pt x="706878" y="575387"/>
                  <a:pt x="762000" y="568037"/>
                </a:cubicBezTo>
                <a:cubicBezTo>
                  <a:pt x="806228" y="562140"/>
                  <a:pt x="822304" y="538817"/>
                  <a:pt x="858982" y="512618"/>
                </a:cubicBezTo>
                <a:cubicBezTo>
                  <a:pt x="872532" y="502940"/>
                  <a:pt x="887754" y="495569"/>
                  <a:pt x="900546" y="484909"/>
                </a:cubicBezTo>
                <a:cubicBezTo>
                  <a:pt x="1007222" y="396013"/>
                  <a:pt x="880477" y="484434"/>
                  <a:pt x="983673" y="415637"/>
                </a:cubicBezTo>
                <a:cubicBezTo>
                  <a:pt x="988291" y="401782"/>
                  <a:pt x="990436" y="386839"/>
                  <a:pt x="997528" y="374073"/>
                </a:cubicBezTo>
                <a:cubicBezTo>
                  <a:pt x="1013701" y="344962"/>
                  <a:pt x="1052946" y="290946"/>
                  <a:pt x="1052946" y="290946"/>
                </a:cubicBezTo>
                <a:cubicBezTo>
                  <a:pt x="1048328" y="254000"/>
                  <a:pt x="1048888" y="216030"/>
                  <a:pt x="1039091" y="180109"/>
                </a:cubicBezTo>
                <a:cubicBezTo>
                  <a:pt x="1027492" y="137579"/>
                  <a:pt x="999890" y="134895"/>
                  <a:pt x="969818" y="110837"/>
                </a:cubicBezTo>
                <a:cubicBezTo>
                  <a:pt x="959618" y="102677"/>
                  <a:pt x="953310" y="89848"/>
                  <a:pt x="942109" y="83127"/>
                </a:cubicBezTo>
                <a:cubicBezTo>
                  <a:pt x="927014" y="74070"/>
                  <a:pt x="856650" y="58710"/>
                  <a:pt x="845128" y="55418"/>
                </a:cubicBezTo>
                <a:cubicBezTo>
                  <a:pt x="816454" y="47226"/>
                  <a:pt x="777373" y="29874"/>
                  <a:pt x="748146" y="27709"/>
                </a:cubicBezTo>
                <a:cubicBezTo>
                  <a:pt x="642118" y="19855"/>
                  <a:pt x="535742" y="17650"/>
                  <a:pt x="429491" y="13855"/>
                </a:cubicBezTo>
                <a:cubicBezTo>
                  <a:pt x="406415" y="13031"/>
                  <a:pt x="383309" y="13855"/>
                  <a:pt x="360218" y="13855"/>
                </a:cubicBezTo>
              </a:path>
            </a:pathLst>
          </a:custGeom>
          <a:noFill/>
        </p:spPr>
        <p:txBody>
          <a:bodyPr rtlCol="0" anchor="ctr"/>
          <a:lstStyle/>
          <a:p>
            <a:pPr algn="ctr"/>
            <a:endParaRPr lang="en-US"/>
          </a:p>
        </p:txBody>
      </p:sp>
    </p:spTree>
    <p:extLst>
      <p:ext uri="{BB962C8B-B14F-4D97-AF65-F5344CB8AC3E}">
        <p14:creationId xmlns:p14="http://schemas.microsoft.com/office/powerpoint/2010/main" val="3724833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Cases being Implemented by our Clients</a:t>
            </a:r>
          </a:p>
        </p:txBody>
      </p:sp>
      <p:sp>
        <p:nvSpPr>
          <p:cNvPr id="5" name="Content Placeholder 3"/>
          <p:cNvSpPr txBox="1">
            <a:spLocks/>
          </p:cNvSpPr>
          <p:nvPr/>
        </p:nvSpPr>
        <p:spPr>
          <a:xfrm>
            <a:off x="9145251" y="4187690"/>
            <a:ext cx="3050720" cy="2596105"/>
          </a:xfrm>
          <a:prstGeom prst="rect">
            <a:avLst/>
          </a:prstGeom>
          <a:solidFill>
            <a:schemeClr val="bg1"/>
          </a:solidFill>
        </p:spPr>
        <p:txBody>
          <a:bodyPr lIns="243840" tIns="121920" rIns="243840" anchor="t"/>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78"/>
            <a:r>
              <a:rPr lang="en-US" sz="1600" dirty="0">
                <a:solidFill>
                  <a:schemeClr val="bg2"/>
                </a:solidFill>
              </a:rPr>
              <a:t>Support your adoption and roll out of trusted AI. Ensure that your models remain compliant for quality and bias.</a:t>
            </a:r>
          </a:p>
          <a:p>
            <a:pPr defTabSz="457178"/>
            <a:endParaRPr lang="en-US" sz="600" i="1" dirty="0">
              <a:solidFill>
                <a:schemeClr val="bg1">
                  <a:lumMod val="75000"/>
                  <a:lumOff val="25000"/>
                </a:schemeClr>
              </a:solidFill>
            </a:endParaRPr>
          </a:p>
          <a:p>
            <a:pPr marL="0" marR="0" lvl="0" indent="0" algn="ctr" defTabSz="609539" rtl="0" eaLnBrk="1" fontAlgn="auto" latinLnBrk="0" hangingPunct="1">
              <a:lnSpc>
                <a:spcPct val="100000"/>
              </a:lnSpc>
              <a:spcBef>
                <a:spcPts val="1100"/>
              </a:spcBef>
              <a:spcAft>
                <a:spcPts val="0"/>
              </a:spcAft>
              <a:buClrTx/>
              <a:buSzTx/>
              <a:buFont typeface="Arial"/>
              <a:buNone/>
              <a:tabLst/>
              <a:defRPr/>
            </a:pPr>
            <a:endParaRPr kumimoji="0" lang="en-US" sz="1600" b="1" i="1" u="none" strike="noStrike" kern="1200" cap="none" spc="0" normalizeH="0" baseline="0" noProof="0" dirty="0">
              <a:ln>
                <a:noFill/>
              </a:ln>
              <a:solidFill>
                <a:srgbClr val="000E5E">
                  <a:lumMod val="75000"/>
                  <a:lumOff val="25000"/>
                </a:srgbClr>
              </a:solidFill>
              <a:effectLst/>
              <a:uLnTx/>
              <a:uFillTx/>
              <a:latin typeface="IBM Plex Sans"/>
              <a:cs typeface="Arial" charset="0"/>
            </a:endParaRPr>
          </a:p>
          <a:p>
            <a:pPr marL="0" marR="0" lvl="0" indent="0" algn="ctr" defTabSz="609539" rtl="0" eaLnBrk="1" fontAlgn="auto" latinLnBrk="0" hangingPunct="1">
              <a:lnSpc>
                <a:spcPct val="100000"/>
              </a:lnSpc>
              <a:spcBef>
                <a:spcPts val="1100"/>
              </a:spcBef>
              <a:spcAft>
                <a:spcPts val="0"/>
              </a:spcAft>
              <a:buClrTx/>
              <a:buSzTx/>
              <a:buFont typeface="Arial"/>
              <a:buNone/>
              <a:tabLst/>
              <a:defRPr/>
            </a:pPr>
            <a:r>
              <a:rPr kumimoji="0" lang="en-US" sz="1600" b="1" i="1" u="none" strike="noStrike" kern="1200" cap="none" spc="0" normalizeH="0" baseline="0" noProof="0" dirty="0">
                <a:ln>
                  <a:noFill/>
                </a:ln>
                <a:solidFill>
                  <a:schemeClr val="bg2"/>
                </a:solidFill>
                <a:effectLst/>
                <a:uLnTx/>
                <a:uFillTx/>
                <a:latin typeface="IBM Plex Sans"/>
                <a:cs typeface="Arial" charset="0"/>
              </a:rPr>
              <a:t>Govern AI across your enterprise</a:t>
            </a: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16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1600" b="0" i="0" u="none" strike="noStrike" kern="1200" cap="none" spc="0" normalizeH="0" baseline="0" noProof="0" dirty="0">
              <a:ln>
                <a:noFill/>
              </a:ln>
              <a:solidFill>
                <a:srgbClr val="000000"/>
              </a:solidFill>
              <a:effectLst/>
              <a:uLnTx/>
              <a:uFillTx/>
              <a:latin typeface="IBM Plex Sans"/>
              <a:cs typeface="Arial" charset="0"/>
            </a:endParaRPr>
          </a:p>
        </p:txBody>
      </p:sp>
      <p:sp>
        <p:nvSpPr>
          <p:cNvPr id="6" name="Content Placeholder 4"/>
          <p:cNvSpPr txBox="1">
            <a:spLocks/>
          </p:cNvSpPr>
          <p:nvPr/>
        </p:nvSpPr>
        <p:spPr>
          <a:xfrm>
            <a:off x="3049160" y="4187687"/>
            <a:ext cx="3079281" cy="2596104"/>
          </a:xfrm>
          <a:prstGeom prst="rect">
            <a:avLst/>
          </a:prstGeom>
          <a:solidFill>
            <a:schemeClr val="bg1"/>
          </a:solidFill>
        </p:spPr>
        <p:txBody>
          <a:bodyPr lIns="243840" tIns="121920" rIns="243840" anchor="t"/>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1100"/>
              </a:spcBef>
              <a:spcAft>
                <a:spcPts val="0"/>
              </a:spcAft>
              <a:buClrTx/>
              <a:buSzTx/>
              <a:buFont typeface="Arial"/>
              <a:buNone/>
              <a:tabLst/>
              <a:defRPr/>
            </a:pPr>
            <a:r>
              <a:rPr kumimoji="0" lang="en-CA" b="0" i="0" u="none" strike="noStrike" kern="1200" cap="none" spc="0" normalizeH="0" baseline="0" noProof="0" dirty="0">
                <a:ln>
                  <a:noFill/>
                </a:ln>
                <a:solidFill>
                  <a:schemeClr val="bg2"/>
                </a:solidFill>
                <a:effectLst/>
                <a:uLnTx/>
                <a:uFillTx/>
                <a:latin typeface="IBM Plex Sans"/>
                <a:cs typeface="Arial" charset="0"/>
              </a:rPr>
              <a:t>Utilize automatic suggestions on how data can be best prepared for use. Intelligent suggestions to guide users to the best data for faster, smarter analytics and AI.</a:t>
            </a: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lang="en-CA" dirty="0">
              <a:solidFill>
                <a:srgbClr val="000000"/>
              </a:solidFill>
              <a:latin typeface="IBM Plex Sans"/>
            </a:endParaRP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CA" b="0" i="1" u="none" strike="noStrike" kern="1200" cap="none" spc="0" normalizeH="0" baseline="0" noProof="0" dirty="0">
              <a:ln>
                <a:noFill/>
              </a:ln>
              <a:solidFill>
                <a:srgbClr val="000E5E">
                  <a:lumMod val="75000"/>
                  <a:lumOff val="25000"/>
                </a:srgbClr>
              </a:solidFill>
              <a:effectLst/>
              <a:uLnTx/>
              <a:uFillTx/>
              <a:latin typeface="IBM Plex Sans"/>
              <a:cs typeface="Arial" charset="0"/>
            </a:endParaRPr>
          </a:p>
          <a:p>
            <a:pPr algn="ctr" defTabSz="609539">
              <a:defRPr/>
            </a:pPr>
            <a:r>
              <a:rPr lang="en-CA" sz="1600" b="1" i="1" dirty="0">
                <a:solidFill>
                  <a:schemeClr val="bg2"/>
                </a:solidFill>
              </a:rPr>
              <a:t>Use the data to get the data</a:t>
            </a:r>
          </a:p>
          <a:p>
            <a:pPr marL="0" marR="0" lvl="0" indent="0" algn="ctr" defTabSz="609539" rtl="0" eaLnBrk="1" fontAlgn="auto" latinLnBrk="0" hangingPunct="1">
              <a:lnSpc>
                <a:spcPct val="100000"/>
              </a:lnSpc>
              <a:spcBef>
                <a:spcPts val="1100"/>
              </a:spcBef>
              <a:spcAft>
                <a:spcPts val="0"/>
              </a:spcAft>
              <a:buClrTx/>
              <a:buSzTx/>
              <a:buFont typeface="Arial"/>
              <a:buNone/>
              <a:tabLst/>
              <a:defRPr/>
            </a:pPr>
            <a:endParaRPr lang="en-CA" sz="1600" i="1" dirty="0">
              <a:solidFill>
                <a:srgbClr val="000E5E">
                  <a:lumMod val="75000"/>
                  <a:lumOff val="25000"/>
                </a:srgbClr>
              </a:solidFill>
              <a:latin typeface="IBM Plex Sans"/>
            </a:endParaRPr>
          </a:p>
          <a:p>
            <a:pPr marL="0" marR="0" lvl="0" indent="0" algn="ctr" defTabSz="609539" rtl="0" eaLnBrk="1" fontAlgn="auto" latinLnBrk="0" hangingPunct="1">
              <a:lnSpc>
                <a:spcPct val="100000"/>
              </a:lnSpc>
              <a:spcBef>
                <a:spcPts val="1100"/>
              </a:spcBef>
              <a:spcAft>
                <a:spcPts val="0"/>
              </a:spcAft>
              <a:buClrTx/>
              <a:buSzTx/>
              <a:buFont typeface="Arial"/>
              <a:buNone/>
              <a:tabLst/>
              <a:defRPr/>
            </a:pPr>
            <a:endParaRPr lang="en-CA" sz="1600" i="1" dirty="0">
              <a:solidFill>
                <a:srgbClr val="000E5E">
                  <a:lumMod val="75000"/>
                  <a:lumOff val="25000"/>
                </a:srgbClr>
              </a:solidFill>
              <a:latin typeface="IBM Plex Sans"/>
            </a:endParaRPr>
          </a:p>
          <a:p>
            <a:pPr marL="0" marR="0" lvl="0" indent="0" algn="ctr" defTabSz="609539" rtl="0" eaLnBrk="1" fontAlgn="auto" latinLnBrk="0" hangingPunct="1">
              <a:lnSpc>
                <a:spcPct val="100000"/>
              </a:lnSpc>
              <a:spcBef>
                <a:spcPts val="1100"/>
              </a:spcBef>
              <a:spcAft>
                <a:spcPts val="0"/>
              </a:spcAft>
              <a:buClrTx/>
              <a:buSzTx/>
              <a:buFont typeface="Arial"/>
              <a:buNone/>
              <a:tabLst/>
              <a:defRPr/>
            </a:pPr>
            <a:endParaRPr lang="en-CA" sz="1600" i="1" dirty="0">
              <a:solidFill>
                <a:srgbClr val="000E5E">
                  <a:lumMod val="75000"/>
                  <a:lumOff val="25000"/>
                </a:srgbClr>
              </a:solidFill>
              <a:latin typeface="IBM Plex Sans"/>
            </a:endParaRP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1600" b="0" i="0" u="none" strike="noStrike" kern="1200" cap="none" spc="0" normalizeH="0" baseline="0" noProof="0" dirty="0">
              <a:ln>
                <a:noFill/>
              </a:ln>
              <a:solidFill>
                <a:srgbClr val="000000"/>
              </a:solidFill>
              <a:effectLst/>
              <a:uLnTx/>
              <a:uFillTx/>
              <a:latin typeface="IBM Plex Sans"/>
              <a:cs typeface="Arial" charset="0"/>
            </a:endParaRPr>
          </a:p>
        </p:txBody>
      </p:sp>
      <p:sp>
        <p:nvSpPr>
          <p:cNvPr id="7" name="Content Placeholder 5"/>
          <p:cNvSpPr txBox="1">
            <a:spLocks/>
          </p:cNvSpPr>
          <p:nvPr/>
        </p:nvSpPr>
        <p:spPr>
          <a:xfrm>
            <a:off x="6097255" y="4187690"/>
            <a:ext cx="3050716" cy="2596105"/>
          </a:xfrm>
          <a:prstGeom prst="rect">
            <a:avLst/>
          </a:prstGeom>
          <a:solidFill>
            <a:schemeClr val="bg1"/>
          </a:solidFill>
        </p:spPr>
        <p:txBody>
          <a:bodyPr lIns="243840" tIns="121920" rIns="243840" anchor="t"/>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1100"/>
              </a:spcBef>
              <a:spcAft>
                <a:spcPts val="0"/>
              </a:spcAft>
              <a:buClrTx/>
              <a:buSzTx/>
              <a:buFont typeface="Arial"/>
              <a:buNone/>
              <a:tabLst/>
              <a:defRPr/>
            </a:pPr>
            <a:r>
              <a:rPr kumimoji="0" lang="en-CA" sz="1600" b="0" i="0" u="none" strike="noStrike" kern="1200" cap="none" spc="0" normalizeH="0" baseline="0" noProof="0" dirty="0">
                <a:ln>
                  <a:noFill/>
                </a:ln>
                <a:solidFill>
                  <a:schemeClr val="bg2"/>
                </a:solidFill>
                <a:effectLst/>
                <a:uLnTx/>
                <a:uFillTx/>
                <a:latin typeface="IBM Plex Sans"/>
                <a:cs typeface="Arial" charset="0"/>
              </a:rPr>
              <a:t>Autonomous enforcement of data and AI governance policies, providing automatic decisions to mask and protect data for a particular purpose.</a:t>
            </a:r>
          </a:p>
          <a:p>
            <a:pPr marL="0" marR="0" lvl="0" indent="0" algn="ctr" defTabSz="609539" rtl="0" eaLnBrk="1" fontAlgn="auto" latinLnBrk="0" hangingPunct="1">
              <a:lnSpc>
                <a:spcPct val="100000"/>
              </a:lnSpc>
              <a:spcBef>
                <a:spcPts val="1100"/>
              </a:spcBef>
              <a:spcAft>
                <a:spcPts val="0"/>
              </a:spcAft>
              <a:buClrTx/>
              <a:buSzTx/>
              <a:buFont typeface="Arial"/>
              <a:buNone/>
              <a:tabLst/>
              <a:defRPr/>
            </a:pPr>
            <a:endParaRPr kumimoji="0" lang="en-CA" sz="1600" b="1" i="1" u="none" strike="noStrike" kern="1200" cap="none" spc="0" normalizeH="0" baseline="0" noProof="0" dirty="0">
              <a:ln>
                <a:noFill/>
              </a:ln>
              <a:solidFill>
                <a:srgbClr val="000E5E">
                  <a:lumMod val="75000"/>
                  <a:lumOff val="25000"/>
                </a:srgbClr>
              </a:solidFill>
              <a:effectLst/>
              <a:uLnTx/>
              <a:uFillTx/>
              <a:latin typeface="IBM Plex Sans"/>
              <a:cs typeface="Arial" charset="0"/>
            </a:endParaRPr>
          </a:p>
          <a:p>
            <a:pPr marL="0" marR="0" lvl="0" indent="0" algn="ctr" defTabSz="609539" rtl="0" eaLnBrk="1" fontAlgn="auto" latinLnBrk="0" hangingPunct="1">
              <a:lnSpc>
                <a:spcPct val="100000"/>
              </a:lnSpc>
              <a:spcBef>
                <a:spcPts val="1100"/>
              </a:spcBef>
              <a:spcAft>
                <a:spcPts val="0"/>
              </a:spcAft>
              <a:buClrTx/>
              <a:buSzTx/>
              <a:buFont typeface="Arial"/>
              <a:buNone/>
              <a:tabLst/>
              <a:defRPr/>
            </a:pPr>
            <a:r>
              <a:rPr kumimoji="0" lang="en-CA" sz="1600" b="1" i="1" u="none" strike="noStrike" kern="1200" cap="none" spc="0" normalizeH="0" baseline="0" noProof="0" dirty="0">
                <a:ln>
                  <a:noFill/>
                </a:ln>
                <a:solidFill>
                  <a:schemeClr val="bg2"/>
                </a:solidFill>
                <a:effectLst/>
                <a:uLnTx/>
                <a:uFillTx/>
                <a:latin typeface="IBM Plex Sans"/>
                <a:cs typeface="Arial" charset="0"/>
              </a:rPr>
              <a:t>Activate your governance program</a:t>
            </a:r>
            <a:endParaRPr kumimoji="0" lang="en-US" sz="1600" b="1" i="1" u="none" strike="noStrike" kern="1200" cap="none" spc="0" normalizeH="0" baseline="0" noProof="0" dirty="0">
              <a:ln>
                <a:noFill/>
              </a:ln>
              <a:solidFill>
                <a:schemeClr val="bg2"/>
              </a:solidFill>
              <a:effectLst/>
              <a:uLnTx/>
              <a:uFillTx/>
              <a:latin typeface="IBM Plex Sans"/>
              <a:cs typeface="Arial" charset="0"/>
            </a:endParaRPr>
          </a:p>
        </p:txBody>
      </p:sp>
      <p:sp>
        <p:nvSpPr>
          <p:cNvPr id="8" name="Content Placeholder 6"/>
          <p:cNvSpPr txBox="1">
            <a:spLocks/>
          </p:cNvSpPr>
          <p:nvPr/>
        </p:nvSpPr>
        <p:spPr>
          <a:xfrm>
            <a:off x="1259" y="4187690"/>
            <a:ext cx="3081968" cy="2596105"/>
          </a:xfrm>
          <a:prstGeom prst="rect">
            <a:avLst/>
          </a:prstGeom>
          <a:solidFill>
            <a:schemeClr val="bg1"/>
          </a:solidFill>
        </p:spPr>
        <p:txBody>
          <a:bodyPr lIns="243840" tIns="121920" rIns="243840" anchor="t"/>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chemeClr val="bg2"/>
                </a:solidFill>
                <a:effectLst/>
                <a:uLnTx/>
                <a:uFillTx/>
                <a:latin typeface="IBM Plex Sans"/>
                <a:cs typeface="Arial" charset="0"/>
              </a:rPr>
              <a:t>Automate the collection, curation and understanding of your data. Detect business entities, quality,  bias  and validity of you data to build an automatic level trust in your data. </a:t>
            </a: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1600" b="1" i="1"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39" rtl="0" eaLnBrk="1" fontAlgn="auto" latinLnBrk="0" hangingPunct="1">
              <a:lnSpc>
                <a:spcPct val="100000"/>
              </a:lnSpc>
              <a:spcBef>
                <a:spcPts val="1100"/>
              </a:spcBef>
              <a:spcAft>
                <a:spcPts val="0"/>
              </a:spcAft>
              <a:buClrTx/>
              <a:buSzTx/>
              <a:buFont typeface="Arial"/>
              <a:buNone/>
              <a:tabLst/>
              <a:defRPr/>
            </a:pPr>
            <a:r>
              <a:rPr kumimoji="0" lang="en-CA" sz="1600" b="1" i="1" u="none" strike="noStrike" kern="1200" cap="none" spc="0" normalizeH="0" baseline="0" noProof="0" dirty="0">
                <a:ln>
                  <a:noFill/>
                </a:ln>
                <a:solidFill>
                  <a:schemeClr val="bg2"/>
                </a:solidFill>
                <a:effectLst/>
                <a:uLnTx/>
                <a:uFillTx/>
                <a:latin typeface="IBM Plex Sans"/>
                <a:cs typeface="Arial" charset="0"/>
              </a:rPr>
              <a:t>Automate the mundane</a:t>
            </a: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1600" b="1" i="1"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39" rtl="0" eaLnBrk="1" fontAlgn="auto" latinLnBrk="0" hangingPunct="1">
              <a:lnSpc>
                <a:spcPct val="100000"/>
              </a:lnSpc>
              <a:spcBef>
                <a:spcPts val="1100"/>
              </a:spcBef>
              <a:spcAft>
                <a:spcPts val="0"/>
              </a:spcAft>
              <a:buClrTx/>
              <a:buSzTx/>
              <a:buFont typeface="Arial"/>
              <a:buNone/>
              <a:tabLst/>
              <a:defRPr/>
            </a:pPr>
            <a:endParaRPr kumimoji="0" lang="en-US" sz="700" b="1" i="1" u="none" strike="noStrike" kern="1200" cap="none" spc="0" normalizeH="0" baseline="0" noProof="0" dirty="0">
              <a:ln>
                <a:noFill/>
              </a:ln>
              <a:solidFill>
                <a:srgbClr val="000000"/>
              </a:solidFill>
              <a:effectLst/>
              <a:uLnTx/>
              <a:uFillTx/>
              <a:latin typeface="IBM Plex Sans"/>
              <a:cs typeface="Arial" charset="0"/>
            </a:endParaRPr>
          </a:p>
        </p:txBody>
      </p:sp>
      <p:sp>
        <p:nvSpPr>
          <p:cNvPr id="11" name="Content Placeholder 6"/>
          <p:cNvSpPr txBox="1">
            <a:spLocks/>
          </p:cNvSpPr>
          <p:nvPr/>
        </p:nvSpPr>
        <p:spPr>
          <a:xfrm>
            <a:off x="1259" y="1720852"/>
            <a:ext cx="3050712" cy="2466837"/>
          </a:xfrm>
          <a:prstGeom prst="rect">
            <a:avLst/>
          </a:prstGeom>
          <a:solidFill>
            <a:schemeClr val="bg1">
              <a:lumMod val="50000"/>
              <a:lumOff val="50000"/>
            </a:schemeClr>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200"/>
              </a:spcBef>
              <a:spcAft>
                <a:spcPts val="0"/>
              </a:spcAft>
              <a:buClrTx/>
              <a:buSzTx/>
              <a:buFont typeface="Arial"/>
              <a:buNone/>
              <a:tabLst/>
              <a:defRPr/>
            </a:pPr>
            <a:r>
              <a:rPr kumimoji="0" lang="en-US" sz="1867" b="1" i="0" u="none" strike="noStrike" kern="1200" cap="none" spc="0" normalizeH="0" baseline="0" noProof="0" dirty="0">
                <a:ln>
                  <a:noFill/>
                </a:ln>
                <a:solidFill>
                  <a:srgbClr val="FFFFFF"/>
                </a:solidFill>
                <a:effectLst/>
                <a:uLnTx/>
                <a:uFillTx/>
                <a:latin typeface="IBM Plex Sans"/>
                <a:cs typeface="Arial" charset="0"/>
              </a:rPr>
              <a:t>Augmented Data Management</a:t>
            </a:r>
          </a:p>
        </p:txBody>
      </p:sp>
      <p:pic>
        <p:nvPicPr>
          <p:cNvPr id="12" name="Picture 11"/>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844332" y="2310191"/>
            <a:ext cx="1179656" cy="833048"/>
          </a:xfrm>
          <a:prstGeom prst="rect">
            <a:avLst/>
          </a:prstGeom>
        </p:spPr>
      </p:pic>
      <p:sp>
        <p:nvSpPr>
          <p:cNvPr id="14" name="Content Placeholder 4"/>
          <p:cNvSpPr txBox="1">
            <a:spLocks/>
          </p:cNvSpPr>
          <p:nvPr/>
        </p:nvSpPr>
        <p:spPr>
          <a:xfrm>
            <a:off x="3049212" y="1720853"/>
            <a:ext cx="3050712" cy="2466839"/>
          </a:xfrm>
          <a:prstGeom prst="rect">
            <a:avLst/>
          </a:prstGeom>
          <a:solidFill>
            <a:schemeClr val="accent3"/>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1100"/>
              </a:spcBef>
              <a:spcAft>
                <a:spcPts val="0"/>
              </a:spcAft>
              <a:buClrTx/>
              <a:buSzTx/>
              <a:buFont typeface="Arial"/>
              <a:buNone/>
              <a:tabLst/>
              <a:defRPr/>
            </a:pPr>
            <a:r>
              <a:rPr kumimoji="0" lang="en-US" sz="1867" b="1" i="0" u="none" strike="noStrike" kern="1200" cap="none" spc="0" normalizeH="0" baseline="0" noProof="0" dirty="0">
                <a:ln>
                  <a:noFill/>
                </a:ln>
                <a:solidFill>
                  <a:srgbClr val="FFFFFF"/>
                </a:solidFill>
                <a:effectLst/>
                <a:uLnTx/>
                <a:uFillTx/>
                <a:latin typeface="IBM Plex Sans"/>
                <a:cs typeface="Arial" charset="0"/>
              </a:rPr>
              <a:t>Data Prep &amp; AI-powered Findability</a:t>
            </a:r>
          </a:p>
        </p:txBody>
      </p:sp>
      <p:sp>
        <p:nvSpPr>
          <p:cNvPr id="17" name="Content Placeholder 5"/>
          <p:cNvSpPr txBox="1">
            <a:spLocks/>
          </p:cNvSpPr>
          <p:nvPr/>
        </p:nvSpPr>
        <p:spPr>
          <a:xfrm>
            <a:off x="6097239" y="1720848"/>
            <a:ext cx="3050708" cy="2466840"/>
          </a:xfrm>
          <a:prstGeom prst="rect">
            <a:avLst/>
          </a:prstGeom>
          <a:solidFill>
            <a:schemeClr val="accent2"/>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1100"/>
              </a:spcBef>
              <a:spcAft>
                <a:spcPts val="0"/>
              </a:spcAft>
              <a:buClrTx/>
              <a:buSzTx/>
              <a:buFont typeface="Arial"/>
              <a:buNone/>
              <a:tabLst/>
              <a:defRPr/>
            </a:pPr>
            <a:r>
              <a:rPr kumimoji="0" lang="en-US" sz="1867" b="1" i="0" u="none" strike="noStrike" kern="1200" cap="none" spc="0" normalizeH="0" baseline="0" noProof="0" dirty="0">
                <a:ln>
                  <a:noFill/>
                </a:ln>
                <a:solidFill>
                  <a:srgbClr val="FFFFFF"/>
                </a:solidFill>
                <a:effectLst/>
                <a:uLnTx/>
                <a:uFillTx/>
                <a:latin typeface="IBM Plex Sans"/>
                <a:cs typeface="Arial" charset="0"/>
              </a:rPr>
              <a:t>Policy Activation for Data Governance</a:t>
            </a:r>
          </a:p>
        </p:txBody>
      </p:sp>
      <p:pic>
        <p:nvPicPr>
          <p:cNvPr id="18" name="Picture 17"/>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7014257" y="2319067"/>
            <a:ext cx="1093459" cy="833048"/>
          </a:xfrm>
          <a:prstGeom prst="rect">
            <a:avLst/>
          </a:prstGeom>
        </p:spPr>
      </p:pic>
      <p:sp>
        <p:nvSpPr>
          <p:cNvPr id="20" name="Content Placeholder 3"/>
          <p:cNvSpPr txBox="1">
            <a:spLocks/>
          </p:cNvSpPr>
          <p:nvPr/>
        </p:nvSpPr>
        <p:spPr>
          <a:xfrm>
            <a:off x="9145135" y="1720850"/>
            <a:ext cx="3050712" cy="2466841"/>
          </a:xfrm>
          <a:prstGeom prst="rect">
            <a:avLst/>
          </a:prstGeom>
          <a:solidFill>
            <a:schemeClr val="accent1"/>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1100"/>
              </a:spcBef>
              <a:spcAft>
                <a:spcPts val="0"/>
              </a:spcAft>
              <a:buClrTx/>
              <a:buSzTx/>
              <a:buFont typeface="Arial"/>
              <a:buNone/>
              <a:tabLst/>
              <a:defRPr/>
            </a:pPr>
            <a:r>
              <a:rPr kumimoji="0" lang="en-US" sz="1867" b="1" i="0" u="none" strike="noStrike" kern="1200" cap="none" spc="0" normalizeH="0" baseline="0" noProof="0" dirty="0">
                <a:ln>
                  <a:noFill/>
                </a:ln>
                <a:solidFill>
                  <a:srgbClr val="FFFFFF"/>
                </a:solidFill>
                <a:effectLst/>
                <a:uLnTx/>
                <a:uFillTx/>
                <a:latin typeface="IBM Plex Sans"/>
                <a:cs typeface="Arial" charset="0"/>
              </a:rPr>
              <a:t>AI Governance</a:t>
            </a:r>
          </a:p>
        </p:txBody>
      </p:sp>
      <p:pic>
        <p:nvPicPr>
          <p:cNvPr id="21" name="Picture 20"/>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a:xfrm>
            <a:off x="10138959" y="2350469"/>
            <a:ext cx="975868" cy="833023"/>
          </a:xfrm>
          <a:prstGeom prst="rect">
            <a:avLst/>
          </a:prstGeom>
        </p:spPr>
      </p:pic>
      <p:pic>
        <p:nvPicPr>
          <p:cNvPr id="15" name="Picture 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077195" y="2164178"/>
            <a:ext cx="924132" cy="1061711"/>
          </a:xfrm>
          <a:prstGeom prst="rect">
            <a:avLst/>
          </a:prstGeom>
        </p:spPr>
      </p:pic>
      <p:pic>
        <p:nvPicPr>
          <p:cNvPr id="19" name="Shape 1073">
            <a:extLst>
              <a:ext uri="{FF2B5EF4-FFF2-40B4-BE49-F238E27FC236}">
                <a16:creationId xmlns:a16="http://schemas.microsoft.com/office/drawing/2014/main" id="{16554BFD-E985-E44D-871A-718B4ACA6A20}"/>
              </a:ext>
              <a:ext uri="{C183D7F6-B498-43B3-948B-1728B52AA6E4}">
                <adec:decorative xmlns:adec="http://schemas.microsoft.com/office/drawing/2017/decorative" val="1"/>
              </a:ext>
            </a:extLst>
          </p:cNvPr>
          <p:cNvPicPr preferRelativeResize="0"/>
          <p:nvPr/>
        </p:nvPicPr>
        <p:blipFill rotWithShape="1">
          <a:blip r:embed="rId10">
            <a:alphaModFix/>
          </a:blip>
          <a:srcRect/>
          <a:stretch/>
        </p:blipFill>
        <p:spPr>
          <a:xfrm>
            <a:off x="0" y="5383"/>
            <a:ext cx="12192000" cy="2022924"/>
          </a:xfrm>
          <a:prstGeom prst="rect">
            <a:avLst/>
          </a:prstGeom>
          <a:noFill/>
          <a:ln>
            <a:noFill/>
          </a:ln>
        </p:spPr>
      </p:pic>
      <p:sp>
        <p:nvSpPr>
          <p:cNvPr id="4" name="Rectangle 3">
            <a:extLst>
              <a:ext uri="{FF2B5EF4-FFF2-40B4-BE49-F238E27FC236}">
                <a16:creationId xmlns:a16="http://schemas.microsoft.com/office/drawing/2014/main" id="{9851EDC8-89B7-B843-BE29-9057C1EC3E73}"/>
              </a:ext>
            </a:extLst>
          </p:cNvPr>
          <p:cNvSpPr/>
          <p:nvPr/>
        </p:nvSpPr>
        <p:spPr>
          <a:xfrm>
            <a:off x="167336" y="141251"/>
            <a:ext cx="12024665" cy="553998"/>
          </a:xfrm>
          <a:prstGeom prst="rect">
            <a:avLst/>
          </a:prstGeom>
        </p:spPr>
        <p:txBody>
          <a:bodyPr wrap="squar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FFFF"/>
                </a:solidFill>
                <a:effectLst/>
                <a:uLnTx/>
                <a:uFillTx/>
                <a:latin typeface="IBM Plex Sans"/>
                <a:ea typeface="+mn-ea"/>
                <a:cs typeface="+mn-cs"/>
              </a:rPr>
              <a:t>Key Benefits</a:t>
            </a:r>
          </a:p>
        </p:txBody>
      </p:sp>
      <p:sp>
        <p:nvSpPr>
          <p:cNvPr id="22" name="Slide Number Placeholder 1">
            <a:extLst>
              <a:ext uri="{FF2B5EF4-FFF2-40B4-BE49-F238E27FC236}">
                <a16:creationId xmlns:a16="http://schemas.microsoft.com/office/drawing/2014/main" id="{67B9B35E-D479-9B43-B563-C321F911D834}"/>
              </a:ext>
            </a:extLst>
          </p:cNvPr>
          <p:cNvSpPr txBox="1">
            <a:spLocks/>
          </p:cNvSpPr>
          <p:nvPr/>
        </p:nvSpPr>
        <p:spPr>
          <a:xfrm>
            <a:off x="11644572" y="6588527"/>
            <a:ext cx="449943" cy="264488"/>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5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67" b="0" i="0" u="none" strike="noStrike" kern="1200" cap="none" spc="0" normalizeH="0" baseline="0" noProof="0">
                <a:ln>
                  <a:noFill/>
                </a:ln>
                <a:solidFill>
                  <a:srgbClr val="FFFFFF"/>
                </a:solidFill>
                <a:effectLst/>
                <a:uLnTx/>
                <a:uFillTx/>
                <a:latin typeface="IBM Plex Sans"/>
                <a:cs typeface="Arial" charset="0"/>
              </a:rPr>
              <a:pPr marL="0" marR="0" lvl="0" indent="0" algn="r" defTabSz="914354" rtl="0" eaLnBrk="1" fontAlgn="auto" latinLnBrk="0" hangingPunct="1">
                <a:lnSpc>
                  <a:spcPct val="100000"/>
                </a:lnSpc>
                <a:spcBef>
                  <a:spcPts val="0"/>
                </a:spcBef>
                <a:spcAft>
                  <a:spcPts val="0"/>
                </a:spcAft>
                <a:buClrTx/>
                <a:buSzTx/>
                <a:buFontTx/>
                <a:buNone/>
                <a:tabLst/>
                <a:defRPr/>
              </a:pPr>
              <a:t>8</a:t>
            </a:fld>
            <a:endParaRPr kumimoji="0" lang="en-US" sz="667" b="0" i="0" u="none" strike="noStrike" kern="1200" cap="none" spc="0" normalizeH="0" baseline="0" noProof="0" dirty="0">
              <a:ln>
                <a:noFill/>
              </a:ln>
              <a:solidFill>
                <a:srgbClr val="FFFFFF"/>
              </a:solidFill>
              <a:effectLst/>
              <a:uLnTx/>
              <a:uFillTx/>
              <a:latin typeface="IBM Plex Sans"/>
              <a:cs typeface="Arial" charset="0"/>
            </a:endParaRPr>
          </a:p>
        </p:txBody>
      </p:sp>
      <p:sp>
        <p:nvSpPr>
          <p:cNvPr id="23" name="Footer Placeholder 3">
            <a:extLst>
              <a:ext uri="{FF2B5EF4-FFF2-40B4-BE49-F238E27FC236}">
                <a16:creationId xmlns:a16="http://schemas.microsoft.com/office/drawing/2014/main" id="{CB412D2B-5855-954C-8847-D7A0E2C5CAE0}"/>
              </a:ext>
            </a:extLst>
          </p:cNvPr>
          <p:cNvSpPr txBox="1">
            <a:spLocks/>
          </p:cNvSpPr>
          <p:nvPr/>
        </p:nvSpPr>
        <p:spPr>
          <a:xfrm>
            <a:off x="62754" y="6639081"/>
            <a:ext cx="853440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IBM Cloud  / March,2019/ © 2019  IBM Corporation</a:t>
            </a:r>
            <a:endParaRPr lang="en-US" dirty="0"/>
          </a:p>
        </p:txBody>
      </p:sp>
    </p:spTree>
    <p:extLst>
      <p:ext uri="{BB962C8B-B14F-4D97-AF65-F5344CB8AC3E}">
        <p14:creationId xmlns:p14="http://schemas.microsoft.com/office/powerpoint/2010/main" val="2296882820"/>
      </p:ext>
    </p:extLst>
  </p:cSld>
  <p:clrMapOvr>
    <a:masterClrMapping/>
  </p:clrMapOvr>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2.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1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5.xml><?xml version="1.0" encoding="utf-8"?>
<a:theme xmlns:a="http://schemas.openxmlformats.org/drawingml/2006/main" name="Forrester 2018 Template">
  <a:themeElements>
    <a:clrScheme name="Forrester 2016 - New">
      <a:dk1>
        <a:srgbClr val="333333"/>
      </a:dk1>
      <a:lt1>
        <a:srgbClr val="FFFFFF"/>
      </a:lt1>
      <a:dk2>
        <a:srgbClr val="666666"/>
      </a:dk2>
      <a:lt2>
        <a:srgbClr val="DFE5E8"/>
      </a:lt2>
      <a:accent1>
        <a:srgbClr val="003D99"/>
      </a:accent1>
      <a:accent2>
        <a:srgbClr val="EEFF8E"/>
      </a:accent2>
      <a:accent3>
        <a:srgbClr val="CCCCCC"/>
      </a:accent3>
      <a:accent4>
        <a:srgbClr val="467F1A"/>
      </a:accent4>
      <a:accent5>
        <a:srgbClr val="FFCD3B"/>
      </a:accent5>
      <a:accent6>
        <a:srgbClr val="89BB4B"/>
      </a:accent6>
      <a:hlink>
        <a:srgbClr val="003D99"/>
      </a:hlink>
      <a:folHlink>
        <a:srgbClr val="003D99"/>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spcAft>
            <a:spcPts val="600"/>
          </a:spcAft>
          <a:defRPr sz="2400" dirty="0" smtClean="0"/>
        </a:defPPr>
      </a:lstStyle>
    </a:txDef>
  </a:objectDefaults>
  <a:extraClrSchemeLst/>
  <a:extLst>
    <a:ext uri="{05A4C25C-085E-4340-85A3-A5531E510DB2}">
      <thm15:themeFamily xmlns:thm15="http://schemas.microsoft.com/office/thememl/2012/main" name="Forrester 2018 Template" id="{8090D4B6-9423-1F4F-8BA5-52272CE6160E}" vid="{20B0F8BF-EB56-8E44-A78A-E936B61D7B8B}"/>
    </a:ext>
  </a:extLst>
</a:theme>
</file>

<file path=ppt/theme/theme6.xml><?xml version="1.0" encoding="utf-8"?>
<a:theme xmlns:a="http://schemas.openxmlformats.org/drawingml/2006/main" name="IBM Developer 2018 blu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3881308-1D4B-8B41-9B5A-3ACAE89432B0}"/>
    </a:ext>
  </a:extLst>
</a:theme>
</file>

<file path=ppt/theme/theme7.xml><?xml version="1.0" encoding="utf-8"?>
<a:theme xmlns:a="http://schemas.openxmlformats.org/drawingml/2006/main" name="IBM Developer 2018 white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tx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878C0C19-3A89-0A44-900E-16182F0D4E0E}"/>
    </a:ext>
  </a:extLst>
</a:theme>
</file>

<file path=ppt/theme/theme8.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1200"/>
          </a:spcAft>
          <a:defRPr sz="1200" dirty="0" smtClean="0">
            <a:solidFill>
              <a:schemeClr val="bg1"/>
            </a:solidFill>
            <a:latin typeface="+mn-lt"/>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Arial_16x9" id="{E546D18A-4A56-6C4A-B5C8-65633EE9A008}" vid="{910FA972-C976-BC49-BD07-2460A126DCA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14345</TotalTime>
  <Words>1597</Words>
  <Application>Microsoft Macintosh PowerPoint</Application>
  <PresentationFormat>Widescreen</PresentationFormat>
  <Paragraphs>109</Paragraphs>
  <Slides>8</Slides>
  <Notes>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8</vt:i4>
      </vt:variant>
    </vt:vector>
  </HeadingPairs>
  <TitlesOfParts>
    <vt:vector size="25" baseType="lpstr">
      <vt:lpstr>.AppleSystemUIFont</vt:lpstr>
      <vt:lpstr>Arial</vt:lpstr>
      <vt:lpstr>Arial Black</vt:lpstr>
      <vt:lpstr>Calibri</vt:lpstr>
      <vt:lpstr>Georgia</vt:lpstr>
      <vt:lpstr>Helvetica Light</vt:lpstr>
      <vt:lpstr>HelvNeue Light for IBM</vt:lpstr>
      <vt:lpstr>IBM Plex Sans</vt:lpstr>
      <vt:lpstr>Wingdings</vt:lpstr>
      <vt:lpstr>dk_blu_background_2017</vt:lpstr>
      <vt:lpstr>blk_background_2017</vt:lpstr>
      <vt:lpstr>gry_background_2017</vt:lpstr>
      <vt:lpstr>15_wht_background_2017</vt:lpstr>
      <vt:lpstr>Forrester 2018 Template</vt:lpstr>
      <vt:lpstr>IBM Developer 2018 blue background</vt:lpstr>
      <vt:lpstr>IBM Developer 2018 white background</vt:lpstr>
      <vt:lpstr>IBM Developer 2018 black background</vt:lpstr>
      <vt:lpstr>IBM Watson Knowledge Catalog   </vt:lpstr>
      <vt:lpstr>PowerPoint Presentation</vt:lpstr>
      <vt:lpstr>PowerPoint Presentation</vt:lpstr>
      <vt:lpstr>PowerPoint Presentation</vt:lpstr>
      <vt:lpstr>PowerPoint Presentation</vt:lpstr>
      <vt:lpstr>PowerPoint Presentation</vt:lpstr>
      <vt:lpstr>PowerPoint Presentation</vt:lpstr>
      <vt:lpstr>Use Cases being Implemented by our Clients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Deepthi N</dc:creator>
  <cp:lastModifiedBy>NARI Olladapu</cp:lastModifiedBy>
  <cp:revision>173</cp:revision>
  <cp:lastPrinted>2019-03-29T14:49:14Z</cp:lastPrinted>
  <dcterms:created xsi:type="dcterms:W3CDTF">2019-03-26T09:03:29Z</dcterms:created>
  <dcterms:modified xsi:type="dcterms:W3CDTF">2020-07-23T09:05:53Z</dcterms:modified>
</cp:coreProperties>
</file>